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B9A50B6-F62D-4092-B404-70DBD34393F3}" type="datetimeFigureOut">
              <a:rPr lang="ru-RU" smtClean="0"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4786A1F-4E56-4515-8E38-AF6AF0EA0DF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«Ради будущего своего народа»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684558"/>
            <a:ext cx="3672408" cy="476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070"/>
            <a:ext cx="4038600" cy="4878281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135 – </a:t>
            </a:r>
            <a:r>
              <a:rPr lang="ru-RU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Миржакыпа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Дулатова</a:t>
            </a:r>
            <a:endPara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1885 – 1935</a:t>
            </a:r>
          </a:p>
          <a:p>
            <a:pPr algn="ctr"/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ГККП «Агротехнический колледж, п.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Аршалы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1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3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8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9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8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5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1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3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8784976" cy="64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1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536"/>
            <a:ext cx="8640960" cy="641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8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4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3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03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3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5340"/>
            <a:ext cx="8784976" cy="630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5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9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6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4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46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1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5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55</TotalTime>
  <Words>24</Words>
  <Application>Microsoft Office PowerPoint</Application>
  <PresentationFormat>Экран (4:3)</PresentationFormat>
  <Paragraphs>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Аптека</vt:lpstr>
      <vt:lpstr>«Ради будущего своего народа»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«Ради будущего своего народа»</dc:title>
  <dc:creator>Библиотека</dc:creator>
  <cp:lastModifiedBy>Библиотека</cp:lastModifiedBy>
  <cp:revision>7</cp:revision>
  <dcterms:created xsi:type="dcterms:W3CDTF">2021-01-20T04:17:38Z</dcterms:created>
  <dcterms:modified xsi:type="dcterms:W3CDTF">2008-12-31T18:52:20Z</dcterms:modified>
</cp:coreProperties>
</file>