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6" r:id="rId3"/>
    <p:sldId id="261" r:id="rId4"/>
    <p:sldId id="264" r:id="rId5"/>
    <p:sldId id="262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AA14AC8-0A08-4F8D-AEB5-7E0250C0377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99009F1-84E1-4AB8-B284-01589781A51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«Я улыбаюсь мыслям своим»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988840"/>
            <a:ext cx="3822192" cy="41376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90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летию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4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Мукагали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Макатаева</a:t>
            </a:r>
            <a:endParaRPr lang="ru-RU" sz="4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ГККП «Агротехнический колледж, п.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Аршалы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76464" cy="5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448272" cy="363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178" y="1268760"/>
            <a:ext cx="4146748" cy="414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592288" cy="36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8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51125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193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8" cy="6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1"/>
            <a:ext cx="3960440" cy="51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1739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8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36815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Мукагали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Алматы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2565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8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685800" y="1554481"/>
            <a:ext cx="7772400" cy="45719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4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8640960" cy="1512167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библиотекарь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ГККП «Агротехнический колледж, п.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Аршалы</a:t>
            </a:r>
            <a:r>
              <a:rPr lang="ru-RU" sz="24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Висайту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Нина Васильевна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268760"/>
            <a:ext cx="7704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просмотр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4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556000"/>
            <a:ext cx="8136904" cy="2969343"/>
          </a:xfrm>
        </p:spPr>
        <p:txBody>
          <a:bodyPr>
            <a:noAutofit/>
          </a:bodyPr>
          <a:lstStyle/>
          <a:p>
            <a:r>
              <a:rPr lang="ru-RU" sz="3200" b="1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Мукагали</a:t>
            </a: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…Великий сын великой казахской земли и казахского народа.</a:t>
            </a:r>
          </a:p>
          <a:p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Щедро одаренный их любовью и сам одаривший их ярким талантом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0" y="116632"/>
            <a:ext cx="87129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4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010213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 искал слова, которые бы полнее выражали смысл жизни, суть труда и дел нашего поколения. И он сумел найти такие слова. Добротой наполнены его строки, добротой и любовью к человеку»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Ануар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Алимжанов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3955835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«Дорогие товарищи мои!                                Если вы действительно намерены исследовать мою биографию, моё творчество, то не забудьте прочесть всё, что написано мною, где я через своё «Я», не утаивая, в стихах вел летопись своей жизни» 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4280"/>
          <a:stretch>
            <a:fillRect/>
          </a:stretch>
        </p:blipFill>
        <p:spPr bwMode="auto">
          <a:xfrm>
            <a:off x="323528" y="1052736"/>
            <a:ext cx="4392488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6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5992"/>
            <a:ext cx="26939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980728"/>
            <a:ext cx="7416824" cy="468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Мукагали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сегодня – легенда.                                                                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Мукагали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сегодня – истина.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Вся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поэзия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Макатаева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это гармония любви и созидательного смысла, в которой отражается личность поэта, творившего бессмертие. И эта поэзия всегда современна и вечно живет в мире, который поэт любил и которому завещал в любви вспоминать 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нем.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332656"/>
            <a:ext cx="3600399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мне!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буйствует весна,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идёт проливной дождь.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грохочущие тучи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Пронзает молния,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плывут легкие облака,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летом очутишься в лесу, 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Мечтай обо мне, мечтай!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останешься наедине с собой,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наступит октябрь,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 садах, одетых в багрянец,</a:t>
            </a:r>
          </a:p>
          <a:p>
            <a:pPr marL="0" indent="0">
              <a:buNone/>
            </a:pPr>
            <a:r>
              <a:rPr lang="ru-RU" sz="16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Кураи</a:t>
            </a: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тоскливо запоют,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опадёт листва,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белый снег накроет землю,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деревья принарядятся,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наступит серого февраля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Бледный рассвет.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мне!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обо мне!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84784"/>
            <a:ext cx="4762872" cy="3816424"/>
          </a:xfrm>
        </p:spPr>
        <p:txBody>
          <a:bodyPr>
            <a:norm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1306"/>
            <a:ext cx="50405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3406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6934"/>
            <a:ext cx="3960440" cy="30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717032"/>
            <a:ext cx="5400600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«Пройдут года, придёт новое поколение,  и они поставят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из нас на своё место. 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Испокон веков так было, так есть, так будет!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себе я вот что скажу: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– родственник поколения ХХ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века, а может быть,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 ещё дальних поколений»</a:t>
            </a:r>
          </a:p>
        </p:txBody>
      </p:sp>
    </p:spTree>
    <p:extLst>
      <p:ext uri="{BB962C8B-B14F-4D97-AF65-F5344CB8AC3E}">
        <p14:creationId xmlns:p14="http://schemas.microsoft.com/office/powerpoint/2010/main" val="10055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 </a:t>
            </a:r>
            <a:r>
              <a:rPr lang="ru-R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Мукагали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Макатаева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84887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4818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8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41537"/>
            <a:ext cx="2491160" cy="343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1246"/>
            <a:ext cx="2359673" cy="382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24482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8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220</TotalTime>
  <Words>352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«Я улыбаюсь мыслям своим»</vt:lpstr>
      <vt:lpstr>Презентация PowerPoint</vt:lpstr>
      <vt:lpstr>Он искал слова, которые бы полнее выражали смысл жизни, суть труда и дел нашего поколения. И он сумел найти такие слова. Добротой наполнены его строки, добротой и любовью к человеку»                                Ануар Алимжанов</vt:lpstr>
      <vt:lpstr>Презентация PowerPoint</vt:lpstr>
      <vt:lpstr>Презентация PowerPoint</vt:lpstr>
      <vt:lpstr>Презентация PowerPoint</vt:lpstr>
      <vt:lpstr>Наследие Мукагали Макатаева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Сквер Мукагали Макатаева в Алматы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улыбаюсь мыслям своим»</dc:title>
  <dc:creator>Библиотека</dc:creator>
  <cp:lastModifiedBy>Библиотека</cp:lastModifiedBy>
  <cp:revision>19</cp:revision>
  <dcterms:created xsi:type="dcterms:W3CDTF">2021-02-01T03:36:25Z</dcterms:created>
  <dcterms:modified xsi:type="dcterms:W3CDTF">2021-02-01T10:51:17Z</dcterms:modified>
</cp:coreProperties>
</file>