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836C-EF77-489C-962E-E21882EA721A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3104-4BD6-442D-9B33-9A144B9A4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43104-4BD6-442D-9B33-9A144B9A4D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5497-F146-4B10-9A19-23DEE75A6AD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2B90-9464-4474-A429-DAE982723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72560" cy="12144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почитаем!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6000768"/>
            <a:ext cx="6357982" cy="57150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библиотекарь ГККП «Агротехнический колледж, п.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Аршалы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Висайту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&quot;красивая книга раскрытая книг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572560" cy="366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257544" cy="4572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ВАЛЕРИЙ БОЧКОВ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ХРУСТАЛЬНЫЙ ГЛАЗ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Юность, как ни крути, жестокая пора. Самый безжалостный возраст.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детские слюни и сладкое сюсюканье – ну кто тут самый красивый и самый умный? – ну, конечно же, ты, кто же еще? И сказочки на ночь, и шерстяные носочки с теплой батареи, и самый вкусный кусочек кому? – конечно, конечно, тебе, радость моя…»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043362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286280" cy="685800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КЭТРИН РАИАН ХАЙД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НЕ ОТПУСКАЙ МЕНЯ НИКОГДА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Бывший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танцор и актер Бродвея Билли не выходил из своей квартиры и ни с кем не общался почти десять лет. Люди пугали его, а внешний мир ужасал еще больше, поэтому день за днем он проводил в четырех стенах. И вот на ступеньках его дома появилась десятилетняя Грейс. С тех пор спокойная и тихая жизнь Билли перевернулась: отныне ему придется преодолеть собственные страхи и даже объединиться с соседями, чтобы помочь девочке, чья мать-наркоманка, похоже, совсем не заботится о судьбе дочери. Билли понял простую и очень важную истину: когда тебе плохо, найди того, кому еще хуже, и протяни руку.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отпускай меня никогда» – это трогательная, смешная и жизнеутверждающая история о том, как доброта и смелость маленькой девочки творят чудеса со взрослыми людьми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900486" cy="385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ОЛЕГ РОЙ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СЫН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Человеческая память играет с нами в странные игры. Она высвечивает то плохое, то хорошее. Кажется, вот только что было золотое, полное солнечного света детство. Или счастливое, как предутренняя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дымка, студенчество. То время кажется тебе идеальным, забываешь, как в восьмом классе жизнь казалась оконченной из-за вышедшей по физике в четверти тройки, которую никак нельзя было нести родителям, и ты даже в отчаянии хотел сбежать из дома. Или как жил на стипендию, вечно голодный, не выспавшийся и злой. Все тонет в волнах памяти, как в солнечном летнем мареве теряются детали пейзажа; и нет-нет да выныривает из потаенных глубин легкая улыбка девушки, которую целовал в семнадцать, или мамина теплая рука; и все кажется добрым, чудным, светлым, но слегка размытым, как на старой фотопленке…»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543296" cy="51435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КРИСТИ УОТСОН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 МИЛОСЕРДИЯ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Трогательное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лиричное, мастерски созданное повествование о непростой профессии медсестры и о людях, которым она помогала. Кристи Уотсон, британская писательница, в прошлом медицинский работник с 20-летним опытом оказания неотложной и других видов медицинской помощи как детям, так и взрослым, напоминает о том, что свойственно всем нам без исключения, и о том, какую важную роль играет в нашей жизни сострадание.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можем лишь надеяться на то, что те, кто будет о нас заботиться, отнесутся к нам с добротой, сочувствием и самоотверженностью. Но можно ли привить эти качества? Присущи ли они человеку по природе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преходящи?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 пор как Дарвин заявил, что нравственность предшествовала религии, альтруизм изучался учеными, теологами, математиками, сторонниками теории эволюции и даже политиками, но истоки человеческой доброты все еще остаются загадкой».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328982" cy="40719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МАРИЯ МЕТЛИЦКАЯ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ОТЕЦ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меня был замечательный отец. Лучший отец на свете. Все завидовали мне. Еще бы! Он был высок, широкоплеч и бесконечно красив.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Он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 щедр и великодушен. Конечно, он был смел и справедлив. Умен и блестяще образован. Словом, он был прекрасен. О таком отце можно было только мечтать. Он был остроумен с моими подругами и приветлив с моими кавалерами. Он никогда не ругал меня – ни за ложь, ни за двойки. Просто спокойно объяснял, что к чему…»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400420" cy="40719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ДАРИТЕ ЛЮБОВЬ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такие люди, которые от широты душевной готовы поделиться последним. Они, как теплый огонек, дарят окружающим свет и радость, хотя жизнь не балует их. Такова Диана, выпускница детского дома, которая помогает одинокой соседке-старушке. Или Марина, взявшая на себя заботу о семье, где не стало мамы. И дедушка-врач, спешащий к своим пациентам, даже будучи сам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болен.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Рассказы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собранные в этом сборнике, –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придуманные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истории о победе добра, о простом житейском счастье, о нравственном выборе, который часто приходится делать каждому из нас, о внутренней силе человека, помогающей победить любые жизненные обстоятельства.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400420" cy="33575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ТАТЬЯНА ТРОНИНА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ОСЕНЬЮ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Было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холодно, по ощущениям – около нуля или, скорее всего, даже меньше. Воздух – особенно прозрачный, чистый, какой бывает лишь поздней осенью и лишь в солнечный день. Через небольшой парк я направлялась к нашей районной поликлинике, а под моими ногами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хрустывал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тонкий ледок – как напоминание о недавних дождях. И этот парк, и вообще, окрестности – были знакомы мне много лет, привычны. И неизменны. Не буквально, конечно, а метафизически, что ли?..»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500198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Читайте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полную версию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 сайте электронной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библиотеки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MyBook.ru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Скачивайте приложения для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 читайте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книги где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угодно даже без интернета. </a:t>
            </a:r>
          </a:p>
        </p:txBody>
      </p:sp>
      <p:pic>
        <p:nvPicPr>
          <p:cNvPr id="1025" name="Picture 1" descr="C:\Users\ро\Desktop\book_quot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742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«Давайте почитаем!»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ро</cp:lastModifiedBy>
  <cp:revision>11</cp:revision>
  <dcterms:created xsi:type="dcterms:W3CDTF">2021-02-16T04:58:07Z</dcterms:created>
  <dcterms:modified xsi:type="dcterms:W3CDTF">2021-02-23T05:02:32Z</dcterms:modified>
</cp:coreProperties>
</file>