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836C-EF77-489C-962E-E21882EA721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3104-4BD6-442D-9B33-9A144B9A4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43104-4BD6-442D-9B33-9A144B9A4D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5497-F146-4B10-9A19-23DEE75A6AD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572560" cy="12144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</a:t>
            </a:r>
            <a:r>
              <a:rPr lang="kk-K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еліңіз, кітап оқиық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6000768"/>
            <a:ext cx="6357982" cy="571504"/>
          </a:xfrm>
        </p:spPr>
        <p:txBody>
          <a:bodyPr>
            <a:normAutofit/>
          </a:bodyPr>
          <a:lstStyle/>
          <a:p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Даярлаған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Аршалы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кенті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Агротехникалық  колледжі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МКҚК 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кітапханашысы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Висайту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В.</a:t>
            </a:r>
          </a:p>
        </p:txBody>
      </p:sp>
      <p:pic>
        <p:nvPicPr>
          <p:cNvPr id="19458" name="Picture 2" descr="Картинки по запросу &quot;красивая книга раскрытая кни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8572560" cy="366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257544" cy="45720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0"/>
            <a:ext cx="4786314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ВАЛЕРИЙ БОЧКОВ</a:t>
            </a:r>
          </a:p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ХРУСТАЛЬ КӨЗ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«Жастық шақ қалай алғанда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қатал кезең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мейірімсіз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Баланың қызғылт сілекейі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тәтті кездер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әдемі және ең ақылды кім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–әрине, сенен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басқа кім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Түнде айтылатын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ертегі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батареядағы жүн шұлықтар,ең тәтті тілім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кімге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әрине,әрине, саған, менің қуанышым…»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4043362" cy="292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0"/>
            <a:ext cx="4286280" cy="6858000"/>
          </a:xfrm>
        </p:spPr>
        <p:txBody>
          <a:bodyPr>
            <a:normAutofit/>
          </a:bodyPr>
          <a:lstStyle/>
          <a:p>
            <a:endParaRPr lang="ru-RU" sz="1200" dirty="0"/>
          </a:p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КЭТРИН РАИАН ХАЙД</a:t>
            </a:r>
          </a:p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МЕНІ ЕШҚАШАН ЖІБЕРМЕ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Бродвейдің бұрынғы әншісі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актері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шамасында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өз пәтерінен шықпады және ешкімммен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араласпады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қорқытты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сыртқы әлем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бетер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қорқытты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сондықтан 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күн сайын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уақытын төрт қабырғада өткізетін 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күні оның үйінің басқышында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жастағы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Грейс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кезден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Биллидің тыныш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өмірі өзгерді: енді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оның өз қорқыныштарын жеңуіне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қызға көмек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үшін көршілерімен бірігуіне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Қыздың анасы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нашақор, қызының тағдырына тіпті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басы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ауырмайды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өте қарапайым және маңызды ақиқатты түсінді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саған қиын болған кезде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сенен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қиын жағдайдағы адамды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соған көмектесу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ешқашан босатпа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бұл кішкентай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қыздың қайырымдылығы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батылдығы ересек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кісілермен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қандай таңғажайыптар жасағаны туралы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әсерлі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күлдіргі оқиға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900486" cy="3857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/>
              <a:t>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ОЛЕГ РОЙ</a:t>
            </a:r>
          </a:p>
          <a:p>
            <a:pPr algn="ctr"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ҰЛ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«Адам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бізбен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қызықты ойындар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ойнайды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жақсы көрінеді.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Жаңа ғана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балалық шақ болған секілді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еді.Немесе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қызыққа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бақытты студенттік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күндер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кездер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саған керемет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болғандай көрінеді, сегізінші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физикадан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тоқсандыққа үшке шығып, ата-анаңа қалай айтарыңды білмей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үйден қашпақшы болғаныңды, өмір осымен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біткендей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болғанын ұмытқансың.Немесе 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шәкіртақыға қалай күн көргенің, үнемі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қарны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аш,ұйқың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қанбаған және   ашушаң болғаның.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Оның бәрі жадыңның толқынында әр кезде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көрініс тауып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жасыңда сүйген қызыңның күлкісі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анаңның жылы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алақаны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мұның бәрі мейірімді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ғажайып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ескі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фотопленкадағы сияқты  аздап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санаңнан өше бастаған…»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543296" cy="51435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0"/>
            <a:ext cx="4643438" cy="6858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КРИСТИ УОТСОН</a:t>
            </a:r>
          </a:p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ҚАЙЫРЫМДЫЛЫҚ  ТІЛІ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Медбикенің жеңіл 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мамандығы және оның адамдарға көмегі жайлы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лирикалық, әсерлі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повесть. Кристи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Уотсон,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британдық жазушы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балаларға және ересектерге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шұғыл медициналық көмек  беруден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жылдық тәжірибесі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бұрынғы медбике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жанашырлықтың біздің өміріміздегі орнының маңыздылығы жайлы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қамқорлық жасаушылар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қана мейіріммен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қарайды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үміттене аламыз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бұл қасиеттерді енгізе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ба?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Адамға табиғаттан берілген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қасиеттер тән 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әлде 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болғандары 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Дарвин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кеткел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 ғалымдар мен теологтармен, математиктермен, эволюция теориясын жақтаушылармен, тіпті саясаткерлермен зерттелді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мейірімінің шығу тегі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жұмбақ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328982" cy="40719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МАРИЯ МЕТЛИЦКАЯ</a:t>
            </a:r>
          </a:p>
          <a:p>
            <a:pPr algn="ctr"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ӘКЕ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«Менің әкем керемет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Әлемдегі ең жақсы әке.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Барлығы маған қызығып қарайтын.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Қызықпағанда 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ұзын бойлы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кең жауырынды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сұлу болатын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өте жомарт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және кең пейілді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Әрине 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батыл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және әділ болды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Ақылды және керемет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сөзбен айтқанда керемет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Ондай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әке туралы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армандауға ғана болатын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ұшқыр ойлы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менің құрбыларыммен және менің табынушыларыммен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жақсы қарым-қатынаста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ешқашан маған ұрысқан емес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өтірік айтқаным үшін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екілік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алғаным үшін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Жәй ғана бәрін сөзбен айтып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түсіндіретін…»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3400420" cy="40719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endParaRPr lang="ru-RU" sz="1600" dirty="0"/>
          </a:p>
          <a:p>
            <a:pPr algn="ctr"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МАХАББАТ СЫЙЛАҢЫЗДАР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Жүрегінің кеңдігінен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олындағы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ңғы затымен бөлісетін адамдар бар.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жалын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сияқты, айналасындағыларға жарық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қуаныш сыйлайды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Диана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сондай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адамдардан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үйінің түлегі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, өзінің көршісі жалғызбасты әжейге көмектеседі.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Марина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отбасының барлық қамқорлығын өз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мойнына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алған, анасының қазасынан соң.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Және өзі науқас болғандығына қарамастан, науқастарына асыққан дәрігер-атай.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Бұл жинақта жиналған әңгімелер қайырымдылықтың жеңісі, қарапайым адам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бақыты, адамгершілік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таңдау туралы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ойдан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шығарылған әңгімелер емес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400420" cy="33575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0"/>
            <a:ext cx="464343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ТАТЬЯНА ТРОНИНА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КҮЗДЕ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үн суық еді, нөлді көрсетіп тұрды ауа-райы,әлде одан да аз. Ауа ерекше таза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мұндай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ішінде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ашық күні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Кішкене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арқылы біздің аудандық поликлиникаға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жатқанда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аяғымның астында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жақында жауып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өткен жұқа мұз шықырлап жатты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барлық айнала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маған көп жылдан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үйреншікті.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Ештеңе өзгермеген.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500198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Кітаптың толық нұсқасын онлайн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түрде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 MyBook.ru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ітапханасының электронды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сайтында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оқыңыздар.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қосымшаларын орнатып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және кітапты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ғаламторсыз ақ оқыңыздар.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5" name="Picture 1" descr="C:\Users\ро\Desktop\book_quot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36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666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«Келіңіз, кітап оқиық!»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</dc:creator>
  <cp:lastModifiedBy>Пользователь</cp:lastModifiedBy>
  <cp:revision>55</cp:revision>
  <dcterms:created xsi:type="dcterms:W3CDTF">2021-02-16T04:58:07Z</dcterms:created>
  <dcterms:modified xsi:type="dcterms:W3CDTF">2021-03-01T11:20:02Z</dcterms:modified>
</cp:coreProperties>
</file>