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2" r:id="rId3"/>
    <p:sldId id="275" r:id="rId4"/>
    <p:sldId id="270" r:id="rId5"/>
    <p:sldId id="263" r:id="rId6"/>
    <p:sldId id="271" r:id="rId7"/>
    <p:sldId id="264" r:id="rId8"/>
    <p:sldId id="265" r:id="rId9"/>
    <p:sldId id="267" r:id="rId10"/>
    <p:sldId id="268" r:id="rId11"/>
    <p:sldId id="269" r:id="rId12"/>
    <p:sldId id="277" r:id="rId13"/>
    <p:sldId id="27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3D488D-3D91-4043-B690-8BAB0FC21800}">
          <p14:sldIdLst>
            <p14:sldId id="257"/>
            <p14:sldId id="262"/>
          </p14:sldIdLst>
        </p14:section>
        <p14:section name="Раздел без заголовка" id="{7F69164C-7F36-46F8-AF06-5959219D818A}">
          <p14:sldIdLst>
            <p14:sldId id="275"/>
            <p14:sldId id="270"/>
            <p14:sldId id="263"/>
            <p14:sldId id="271"/>
            <p14:sldId id="264"/>
            <p14:sldId id="265"/>
            <p14:sldId id="267"/>
            <p14:sldId id="268"/>
            <p14:sldId id="269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imBook" initials="B" lastIdx="1" clrIdx="0">
    <p:extLst>
      <p:ext uri="{19B8F6BF-5375-455C-9EA6-DF929625EA0E}">
        <p15:presenceInfo xmlns:p15="http://schemas.microsoft.com/office/powerpoint/2012/main" userId="Bilim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4209D-5AAF-4D74-B343-613830A6DE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5E6264-EF04-44D0-8071-627D18D36614}">
      <dgm:prSet/>
      <dgm:spPr/>
      <dgm:t>
        <a:bodyPr/>
        <a:lstStyle/>
        <a:p>
          <a:pPr rtl="0"/>
          <a:r>
            <a:rPr lang="ru-RU" b="1" smtClean="0"/>
            <a:t>Наша команда:</a:t>
          </a:r>
          <a:endParaRPr lang="ru-RU"/>
        </a:p>
      </dgm:t>
    </dgm:pt>
    <dgm:pt modelId="{5484CAFD-E22A-4E9F-B13A-3EE16FF14854}" type="parTrans" cxnId="{99D90E83-5002-4B7C-9EF9-06D418E49B85}">
      <dgm:prSet/>
      <dgm:spPr/>
      <dgm:t>
        <a:bodyPr/>
        <a:lstStyle/>
        <a:p>
          <a:endParaRPr lang="ru-RU"/>
        </a:p>
      </dgm:t>
    </dgm:pt>
    <dgm:pt modelId="{65990475-EF5D-49FC-A0D3-C301C9631920}" type="sibTrans" cxnId="{99D90E83-5002-4B7C-9EF9-06D418E49B85}">
      <dgm:prSet/>
      <dgm:spPr/>
      <dgm:t>
        <a:bodyPr/>
        <a:lstStyle/>
        <a:p>
          <a:endParaRPr lang="ru-RU"/>
        </a:p>
      </dgm:t>
    </dgm:pt>
    <dgm:pt modelId="{2C446681-A555-4355-AD5D-A169CE944110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Асадулин</a:t>
          </a:r>
          <a:r>
            <a:rPr lang="ru-RU" dirty="0" smtClean="0">
              <a:solidFill>
                <a:schemeClr val="bg1"/>
              </a:solidFill>
            </a:rPr>
            <a:t> Расул-2 курс</a:t>
          </a:r>
          <a:endParaRPr lang="ru-RU" dirty="0">
            <a:solidFill>
              <a:schemeClr val="bg1"/>
            </a:solidFill>
          </a:endParaRPr>
        </a:p>
      </dgm:t>
    </dgm:pt>
    <dgm:pt modelId="{11F1DF4D-72DE-48B9-9088-229B8168B9A5}" type="parTrans" cxnId="{2DCDA562-704A-4F38-92BA-047F9662BBD2}">
      <dgm:prSet/>
      <dgm:spPr/>
      <dgm:t>
        <a:bodyPr/>
        <a:lstStyle/>
        <a:p>
          <a:endParaRPr lang="ru-RU"/>
        </a:p>
      </dgm:t>
    </dgm:pt>
    <dgm:pt modelId="{C08B7234-9F32-475C-947F-6F892480846D}" type="sibTrans" cxnId="{2DCDA562-704A-4F38-92BA-047F9662BBD2}">
      <dgm:prSet/>
      <dgm:spPr/>
      <dgm:t>
        <a:bodyPr/>
        <a:lstStyle/>
        <a:p>
          <a:endParaRPr lang="ru-RU"/>
        </a:p>
      </dgm:t>
    </dgm:pt>
    <dgm:pt modelId="{DE16F0D0-9F63-4708-9143-6AF3E5EBA498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Брылева</a:t>
          </a:r>
          <a:r>
            <a:rPr lang="ru-RU" dirty="0" smtClean="0">
              <a:solidFill>
                <a:schemeClr val="bg1"/>
              </a:solidFill>
            </a:rPr>
            <a:t> Антонина- 1курс</a:t>
          </a:r>
          <a:endParaRPr lang="ru-RU" dirty="0">
            <a:solidFill>
              <a:schemeClr val="bg1"/>
            </a:solidFill>
          </a:endParaRPr>
        </a:p>
      </dgm:t>
    </dgm:pt>
    <dgm:pt modelId="{A7C48B8E-3B6D-4B07-B884-B56E3DA3FE9D}" type="parTrans" cxnId="{8BFFC83F-84B4-4D16-B4E5-5506EE6AEA7E}">
      <dgm:prSet/>
      <dgm:spPr/>
      <dgm:t>
        <a:bodyPr/>
        <a:lstStyle/>
        <a:p>
          <a:endParaRPr lang="ru-RU"/>
        </a:p>
      </dgm:t>
    </dgm:pt>
    <dgm:pt modelId="{8203339E-57D3-430D-8DDC-9E149639D6EB}" type="sibTrans" cxnId="{8BFFC83F-84B4-4D16-B4E5-5506EE6AEA7E}">
      <dgm:prSet/>
      <dgm:spPr/>
      <dgm:t>
        <a:bodyPr/>
        <a:lstStyle/>
        <a:p>
          <a:endParaRPr lang="ru-RU"/>
        </a:p>
      </dgm:t>
    </dgm:pt>
    <dgm:pt modelId="{4188C965-479D-4190-AEB1-5F3F68B41D5A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Шавалин</a:t>
          </a:r>
          <a:r>
            <a:rPr lang="ru-RU" dirty="0" smtClean="0">
              <a:solidFill>
                <a:schemeClr val="bg1"/>
              </a:solidFill>
            </a:rPr>
            <a:t> Алексей-1 курс</a:t>
          </a:r>
          <a:endParaRPr lang="ru-RU" dirty="0">
            <a:solidFill>
              <a:schemeClr val="bg1"/>
            </a:solidFill>
          </a:endParaRPr>
        </a:p>
      </dgm:t>
    </dgm:pt>
    <dgm:pt modelId="{5AEEDBA5-D603-4FF4-97F0-F89A0B93CB04}" type="parTrans" cxnId="{BB33C6EE-96BC-4B6E-9D20-88DDEAD1627E}">
      <dgm:prSet/>
      <dgm:spPr/>
      <dgm:t>
        <a:bodyPr/>
        <a:lstStyle/>
        <a:p>
          <a:endParaRPr lang="ru-RU"/>
        </a:p>
      </dgm:t>
    </dgm:pt>
    <dgm:pt modelId="{DD6F08FA-717F-427C-BF25-F9921FC85AAA}" type="sibTrans" cxnId="{BB33C6EE-96BC-4B6E-9D20-88DDEAD1627E}">
      <dgm:prSet/>
      <dgm:spPr/>
      <dgm:t>
        <a:bodyPr/>
        <a:lstStyle/>
        <a:p>
          <a:endParaRPr lang="ru-RU"/>
        </a:p>
      </dgm:t>
    </dgm:pt>
    <dgm:pt modelId="{6603CE9A-0DC8-4B16-8687-7A0E27A2C5EB}" type="pres">
      <dgm:prSet presAssocID="{A8E4209D-5AAF-4D74-B343-613830A6DE58}" presName="linear" presStyleCnt="0">
        <dgm:presLayoutVars>
          <dgm:animLvl val="lvl"/>
          <dgm:resizeHandles val="exact"/>
        </dgm:presLayoutVars>
      </dgm:prSet>
      <dgm:spPr/>
    </dgm:pt>
    <dgm:pt modelId="{65ED3773-AF65-4895-A57C-7247B31A0FFC}" type="pres">
      <dgm:prSet presAssocID="{065E6264-EF04-44D0-8071-627D18D3661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AC808A1-DD2A-4539-A4A0-3F63851775C2}" type="pres">
      <dgm:prSet presAssocID="{065E6264-EF04-44D0-8071-627D18D3661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B33C6EE-96BC-4B6E-9D20-88DDEAD1627E}" srcId="{065E6264-EF04-44D0-8071-627D18D36614}" destId="{4188C965-479D-4190-AEB1-5F3F68B41D5A}" srcOrd="2" destOrd="0" parTransId="{5AEEDBA5-D603-4FF4-97F0-F89A0B93CB04}" sibTransId="{DD6F08FA-717F-427C-BF25-F9921FC85AAA}"/>
    <dgm:cxn modelId="{BF6022DC-E409-4621-9BFF-23487A6E2ED3}" type="presOf" srcId="{A8E4209D-5AAF-4D74-B343-613830A6DE58}" destId="{6603CE9A-0DC8-4B16-8687-7A0E27A2C5EB}" srcOrd="0" destOrd="0" presId="urn:microsoft.com/office/officeart/2005/8/layout/vList2"/>
    <dgm:cxn modelId="{8BFFC83F-84B4-4D16-B4E5-5506EE6AEA7E}" srcId="{065E6264-EF04-44D0-8071-627D18D36614}" destId="{DE16F0D0-9F63-4708-9143-6AF3E5EBA498}" srcOrd="1" destOrd="0" parTransId="{A7C48B8E-3B6D-4B07-B884-B56E3DA3FE9D}" sibTransId="{8203339E-57D3-430D-8DDC-9E149639D6EB}"/>
    <dgm:cxn modelId="{CDFE4694-08ED-48DB-95C6-C953332ADEB3}" type="presOf" srcId="{DE16F0D0-9F63-4708-9143-6AF3E5EBA498}" destId="{BAC808A1-DD2A-4539-A4A0-3F63851775C2}" srcOrd="0" destOrd="1" presId="urn:microsoft.com/office/officeart/2005/8/layout/vList2"/>
    <dgm:cxn modelId="{236266D6-4CC3-4737-8787-7CB6FDD43B0E}" type="presOf" srcId="{065E6264-EF04-44D0-8071-627D18D36614}" destId="{65ED3773-AF65-4895-A57C-7247B31A0FFC}" srcOrd="0" destOrd="0" presId="urn:microsoft.com/office/officeart/2005/8/layout/vList2"/>
    <dgm:cxn modelId="{2DCDA562-704A-4F38-92BA-047F9662BBD2}" srcId="{065E6264-EF04-44D0-8071-627D18D36614}" destId="{2C446681-A555-4355-AD5D-A169CE944110}" srcOrd="0" destOrd="0" parTransId="{11F1DF4D-72DE-48B9-9088-229B8168B9A5}" sibTransId="{C08B7234-9F32-475C-947F-6F892480846D}"/>
    <dgm:cxn modelId="{F8B0EE39-99CC-4C4F-83DC-2C393FB9BD30}" type="presOf" srcId="{2C446681-A555-4355-AD5D-A169CE944110}" destId="{BAC808A1-DD2A-4539-A4A0-3F63851775C2}" srcOrd="0" destOrd="0" presId="urn:microsoft.com/office/officeart/2005/8/layout/vList2"/>
    <dgm:cxn modelId="{99D90E83-5002-4B7C-9EF9-06D418E49B85}" srcId="{A8E4209D-5AAF-4D74-B343-613830A6DE58}" destId="{065E6264-EF04-44D0-8071-627D18D36614}" srcOrd="0" destOrd="0" parTransId="{5484CAFD-E22A-4E9F-B13A-3EE16FF14854}" sibTransId="{65990475-EF5D-49FC-A0D3-C301C9631920}"/>
    <dgm:cxn modelId="{48116471-E7E6-4AD5-802B-EE974ABCAD06}" type="presOf" srcId="{4188C965-479D-4190-AEB1-5F3F68B41D5A}" destId="{BAC808A1-DD2A-4539-A4A0-3F63851775C2}" srcOrd="0" destOrd="2" presId="urn:microsoft.com/office/officeart/2005/8/layout/vList2"/>
    <dgm:cxn modelId="{027B444F-0800-47D9-834F-BA771643EC24}" type="presParOf" srcId="{6603CE9A-0DC8-4B16-8687-7A0E27A2C5EB}" destId="{65ED3773-AF65-4895-A57C-7247B31A0FFC}" srcOrd="0" destOrd="0" presId="urn:microsoft.com/office/officeart/2005/8/layout/vList2"/>
    <dgm:cxn modelId="{2B24113E-9D19-4F1A-A560-664C926639DE}" type="presParOf" srcId="{6603CE9A-0DC8-4B16-8687-7A0E27A2C5EB}" destId="{BAC808A1-DD2A-4539-A4A0-3F63851775C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ED1668-784A-416D-94DF-1C29DF15A71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FD1D45-4500-4593-BBD6-72023930AB6D}">
      <dgm:prSet/>
      <dgm:spPr/>
      <dgm:t>
        <a:bodyPr/>
        <a:lstStyle/>
        <a:p>
          <a:pPr rtl="0"/>
          <a:r>
            <a:rPr lang="ru-RU" i="0" baseline="0" smtClean="0"/>
            <a:t>Еще одна проектная работа участника бизнес-клуба «Успешный» Асадулина Расула, под названием «Электрошуруповерт на помощь рыбам»</a:t>
          </a:r>
          <a:endParaRPr lang="ru-RU"/>
        </a:p>
      </dgm:t>
    </dgm:pt>
    <dgm:pt modelId="{85FD68CB-11DE-43E9-9C16-3F0AFCDB77D8}" type="parTrans" cxnId="{2232B459-14EE-49A9-BF1F-DB4F29F26831}">
      <dgm:prSet/>
      <dgm:spPr/>
      <dgm:t>
        <a:bodyPr/>
        <a:lstStyle/>
        <a:p>
          <a:endParaRPr lang="ru-RU"/>
        </a:p>
      </dgm:t>
    </dgm:pt>
    <dgm:pt modelId="{3E5AF0B8-AC0A-434C-AE33-528FB23601D2}" type="sibTrans" cxnId="{2232B459-14EE-49A9-BF1F-DB4F29F26831}">
      <dgm:prSet/>
      <dgm:spPr/>
      <dgm:t>
        <a:bodyPr/>
        <a:lstStyle/>
        <a:p>
          <a:endParaRPr lang="ru-RU"/>
        </a:p>
      </dgm:t>
    </dgm:pt>
    <dgm:pt modelId="{F57707B0-B230-4866-9623-DE1D8C1FA6C3}" type="pres">
      <dgm:prSet presAssocID="{2AED1668-784A-416D-94DF-1C29DF15A71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A3790C-464F-4A91-9163-C6B8B74CD411}" type="pres">
      <dgm:prSet presAssocID="{84FD1D45-4500-4593-BBD6-72023930AB6D}" presName="circle1" presStyleLbl="node1" presStyleIdx="0" presStyleCnt="1"/>
      <dgm:spPr/>
    </dgm:pt>
    <dgm:pt modelId="{A83E3B5D-688D-4CD0-B1D4-CEB2BC0C8E7E}" type="pres">
      <dgm:prSet presAssocID="{84FD1D45-4500-4593-BBD6-72023930AB6D}" presName="space" presStyleCnt="0"/>
      <dgm:spPr/>
    </dgm:pt>
    <dgm:pt modelId="{8F3345E2-25B9-413C-9BE3-A36ECB6841B0}" type="pres">
      <dgm:prSet presAssocID="{84FD1D45-4500-4593-BBD6-72023930AB6D}" presName="rect1" presStyleLbl="alignAcc1" presStyleIdx="0" presStyleCnt="1"/>
      <dgm:spPr/>
    </dgm:pt>
    <dgm:pt modelId="{6DF985D6-B3CD-4C9E-8E6A-B100523FFDF7}" type="pres">
      <dgm:prSet presAssocID="{84FD1D45-4500-4593-BBD6-72023930AB6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D094C6B-3A5C-4369-8259-0F8FF80A9727}" type="presOf" srcId="{84FD1D45-4500-4593-BBD6-72023930AB6D}" destId="{8F3345E2-25B9-413C-9BE3-A36ECB6841B0}" srcOrd="0" destOrd="0" presId="urn:microsoft.com/office/officeart/2005/8/layout/target3"/>
    <dgm:cxn modelId="{2CB11725-FA7F-4C04-ADA6-8CB37EDC2D5F}" type="presOf" srcId="{2AED1668-784A-416D-94DF-1C29DF15A717}" destId="{F57707B0-B230-4866-9623-DE1D8C1FA6C3}" srcOrd="0" destOrd="0" presId="urn:microsoft.com/office/officeart/2005/8/layout/target3"/>
    <dgm:cxn modelId="{69819F0C-E943-4159-A76C-74BCD105B8AF}" type="presOf" srcId="{84FD1D45-4500-4593-BBD6-72023930AB6D}" destId="{6DF985D6-B3CD-4C9E-8E6A-B100523FFDF7}" srcOrd="1" destOrd="0" presId="urn:microsoft.com/office/officeart/2005/8/layout/target3"/>
    <dgm:cxn modelId="{2232B459-14EE-49A9-BF1F-DB4F29F26831}" srcId="{2AED1668-784A-416D-94DF-1C29DF15A717}" destId="{84FD1D45-4500-4593-BBD6-72023930AB6D}" srcOrd="0" destOrd="0" parTransId="{85FD68CB-11DE-43E9-9C16-3F0AFCDB77D8}" sibTransId="{3E5AF0B8-AC0A-434C-AE33-528FB23601D2}"/>
    <dgm:cxn modelId="{E0D9594A-9B68-4D5A-89F6-5A73AFEA6D4C}" type="presParOf" srcId="{F57707B0-B230-4866-9623-DE1D8C1FA6C3}" destId="{50A3790C-464F-4A91-9163-C6B8B74CD411}" srcOrd="0" destOrd="0" presId="urn:microsoft.com/office/officeart/2005/8/layout/target3"/>
    <dgm:cxn modelId="{E7055AB6-219E-4BA7-82C1-11563997BDD4}" type="presParOf" srcId="{F57707B0-B230-4866-9623-DE1D8C1FA6C3}" destId="{A83E3B5D-688D-4CD0-B1D4-CEB2BC0C8E7E}" srcOrd="1" destOrd="0" presId="urn:microsoft.com/office/officeart/2005/8/layout/target3"/>
    <dgm:cxn modelId="{6E49EC36-4F00-459F-BBB9-AB3FDC70A7EC}" type="presParOf" srcId="{F57707B0-B230-4866-9623-DE1D8C1FA6C3}" destId="{8F3345E2-25B9-413C-9BE3-A36ECB6841B0}" srcOrd="2" destOrd="0" presId="urn:microsoft.com/office/officeart/2005/8/layout/target3"/>
    <dgm:cxn modelId="{6D958115-01ED-47F2-86DA-6F787D247D69}" type="presParOf" srcId="{F57707B0-B230-4866-9623-DE1D8C1FA6C3}" destId="{6DF985D6-B3CD-4C9E-8E6A-B100523FFDF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793284-E1CA-4D68-B0E4-9039C7827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2448B8-D398-4BDA-A714-CCFA502EF41C}">
      <dgm:prSet/>
      <dgm:spPr/>
      <dgm:t>
        <a:bodyPr/>
        <a:lstStyle/>
        <a:p>
          <a:pPr rtl="0"/>
          <a:r>
            <a:rPr lang="ru-RU" smtClean="0"/>
            <a:t>В этой проектной работе поднята проблема гибели рыб, показаны пути решения этой проблемы и реализация идеи по ее устранению</a:t>
          </a:r>
          <a:endParaRPr lang="ru-RU"/>
        </a:p>
      </dgm:t>
    </dgm:pt>
    <dgm:pt modelId="{EE1CE2FA-9E5D-4DCB-BF72-5A339BADAA7D}" type="parTrans" cxnId="{62011821-B8DB-46BB-8258-9527AF6142BD}">
      <dgm:prSet/>
      <dgm:spPr/>
      <dgm:t>
        <a:bodyPr/>
        <a:lstStyle/>
        <a:p>
          <a:endParaRPr lang="ru-RU"/>
        </a:p>
      </dgm:t>
    </dgm:pt>
    <dgm:pt modelId="{CFF0A357-F36E-427F-8348-E649624ED1F1}" type="sibTrans" cxnId="{62011821-B8DB-46BB-8258-9527AF6142BD}">
      <dgm:prSet/>
      <dgm:spPr/>
      <dgm:t>
        <a:bodyPr/>
        <a:lstStyle/>
        <a:p>
          <a:endParaRPr lang="ru-RU"/>
        </a:p>
      </dgm:t>
    </dgm:pt>
    <dgm:pt modelId="{4A068D5C-3024-4D4F-BE64-CF79D4F06B77}" type="pres">
      <dgm:prSet presAssocID="{69793284-E1CA-4D68-B0E4-9039C78278FC}" presName="linear" presStyleCnt="0">
        <dgm:presLayoutVars>
          <dgm:animLvl val="lvl"/>
          <dgm:resizeHandles val="exact"/>
        </dgm:presLayoutVars>
      </dgm:prSet>
      <dgm:spPr/>
    </dgm:pt>
    <dgm:pt modelId="{BB67B9C0-CCA0-4032-B139-C4FBBD2F118A}" type="pres">
      <dgm:prSet presAssocID="{422448B8-D398-4BDA-A714-CCFA502EF41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6FA433-5B5A-41FF-A9A4-F0AF6F724468}" type="presOf" srcId="{69793284-E1CA-4D68-B0E4-9039C78278FC}" destId="{4A068D5C-3024-4D4F-BE64-CF79D4F06B77}" srcOrd="0" destOrd="0" presId="urn:microsoft.com/office/officeart/2005/8/layout/vList2"/>
    <dgm:cxn modelId="{06758CC6-9EFA-472E-BD70-98CA1397EBE7}" type="presOf" srcId="{422448B8-D398-4BDA-A714-CCFA502EF41C}" destId="{BB67B9C0-CCA0-4032-B139-C4FBBD2F118A}" srcOrd="0" destOrd="0" presId="urn:microsoft.com/office/officeart/2005/8/layout/vList2"/>
    <dgm:cxn modelId="{62011821-B8DB-46BB-8258-9527AF6142BD}" srcId="{69793284-E1CA-4D68-B0E4-9039C78278FC}" destId="{422448B8-D398-4BDA-A714-CCFA502EF41C}" srcOrd="0" destOrd="0" parTransId="{EE1CE2FA-9E5D-4DCB-BF72-5A339BADAA7D}" sibTransId="{CFF0A357-F36E-427F-8348-E649624ED1F1}"/>
    <dgm:cxn modelId="{EC345D68-AB99-43E5-BDBC-66BD93CE58F2}" type="presParOf" srcId="{4A068D5C-3024-4D4F-BE64-CF79D4F06B77}" destId="{BB67B9C0-CCA0-4032-B139-C4FBBD2F11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766C15-008E-4008-A171-F75D3445DC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5697E-C254-45F2-8DE9-27AEFCB8E552}">
      <dgm:prSet/>
      <dgm:spPr/>
      <dgm:t>
        <a:bodyPr/>
        <a:lstStyle/>
        <a:p>
          <a:pPr algn="ctr" rtl="0"/>
          <a:r>
            <a:rPr lang="ru-RU" b="1" dirty="0" smtClean="0"/>
            <a:t>В данной презентации мы	 познакомили	 вас с	участниками  Бизнес-Клуба «успешный»,	 рассказали	о своих достижениях, о проектных работах, но несмотря на небольшой объем проделанной работы, это далеко не предел наших    возможностей!</a:t>
          </a:r>
          <a:endParaRPr lang="ru-RU" dirty="0"/>
        </a:p>
      </dgm:t>
    </dgm:pt>
    <dgm:pt modelId="{1D7E79BA-6F3F-4D1B-A909-150E1E99E9ED}" type="parTrans" cxnId="{02BA439A-6CC2-4BA0-AAD4-F4376C97B88B}">
      <dgm:prSet/>
      <dgm:spPr/>
      <dgm:t>
        <a:bodyPr/>
        <a:lstStyle/>
        <a:p>
          <a:endParaRPr lang="ru-RU"/>
        </a:p>
      </dgm:t>
    </dgm:pt>
    <dgm:pt modelId="{96065CD6-B2F4-45C8-9B85-7363F7652364}" type="sibTrans" cxnId="{02BA439A-6CC2-4BA0-AAD4-F4376C97B88B}">
      <dgm:prSet/>
      <dgm:spPr/>
      <dgm:t>
        <a:bodyPr/>
        <a:lstStyle/>
        <a:p>
          <a:endParaRPr lang="ru-RU"/>
        </a:p>
      </dgm:t>
    </dgm:pt>
    <dgm:pt modelId="{1212E84D-5E7B-42FF-A8E3-860DD99908B5}" type="pres">
      <dgm:prSet presAssocID="{58766C15-008E-4008-A171-F75D3445DC94}" presName="linear" presStyleCnt="0">
        <dgm:presLayoutVars>
          <dgm:animLvl val="lvl"/>
          <dgm:resizeHandles val="exact"/>
        </dgm:presLayoutVars>
      </dgm:prSet>
      <dgm:spPr/>
    </dgm:pt>
    <dgm:pt modelId="{CDCC9994-5CF5-4D5E-A2A7-2171D727E449}" type="pres">
      <dgm:prSet presAssocID="{F655697E-C254-45F2-8DE9-27AEFCB8E5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BA439A-6CC2-4BA0-AAD4-F4376C97B88B}" srcId="{58766C15-008E-4008-A171-F75D3445DC94}" destId="{F655697E-C254-45F2-8DE9-27AEFCB8E552}" srcOrd="0" destOrd="0" parTransId="{1D7E79BA-6F3F-4D1B-A909-150E1E99E9ED}" sibTransId="{96065CD6-B2F4-45C8-9B85-7363F7652364}"/>
    <dgm:cxn modelId="{4FAA2D40-E308-40AB-8776-F6BA249A1196}" type="presOf" srcId="{F655697E-C254-45F2-8DE9-27AEFCB8E552}" destId="{CDCC9994-5CF5-4D5E-A2A7-2171D727E449}" srcOrd="0" destOrd="0" presId="urn:microsoft.com/office/officeart/2005/8/layout/vList2"/>
    <dgm:cxn modelId="{D44B2D2D-3108-49CA-864E-A250A048C570}" type="presOf" srcId="{58766C15-008E-4008-A171-F75D3445DC94}" destId="{1212E84D-5E7B-42FF-A8E3-860DD99908B5}" srcOrd="0" destOrd="0" presId="urn:microsoft.com/office/officeart/2005/8/layout/vList2"/>
    <dgm:cxn modelId="{3444BA77-3878-4102-92C9-D660F266EFEA}" type="presParOf" srcId="{1212E84D-5E7B-42FF-A8E3-860DD99908B5}" destId="{CDCC9994-5CF5-4D5E-A2A7-2171D727E4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D9663-0C03-4013-B3B7-F02D3E6A55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1FB3AA-1877-47B6-AB05-F7C99297C986}">
      <dgm:prSet/>
      <dgm:spPr/>
      <dgm:t>
        <a:bodyPr/>
        <a:lstStyle/>
        <a:p>
          <a:pPr rtl="0"/>
          <a:r>
            <a:rPr lang="ru-RU" b="1" smtClean="0"/>
            <a:t>Руководитель</a:t>
          </a:r>
          <a:r>
            <a:rPr lang="ru-RU" smtClean="0"/>
            <a:t>: Какпетов Мурат Балтабаевич</a:t>
          </a:r>
          <a:endParaRPr lang="ru-RU"/>
        </a:p>
      </dgm:t>
    </dgm:pt>
    <dgm:pt modelId="{F63EB130-F121-473B-9712-B65D5AB6A3CF}" type="parTrans" cxnId="{FE7F48CE-48A2-4FED-A34F-A9A5B9054544}">
      <dgm:prSet/>
      <dgm:spPr/>
      <dgm:t>
        <a:bodyPr/>
        <a:lstStyle/>
        <a:p>
          <a:endParaRPr lang="ru-RU"/>
        </a:p>
      </dgm:t>
    </dgm:pt>
    <dgm:pt modelId="{93068AF0-C1AC-4E90-B056-0670CF8A7C0C}" type="sibTrans" cxnId="{FE7F48CE-48A2-4FED-A34F-A9A5B9054544}">
      <dgm:prSet/>
      <dgm:spPr/>
      <dgm:t>
        <a:bodyPr/>
        <a:lstStyle/>
        <a:p>
          <a:endParaRPr lang="ru-RU"/>
        </a:p>
      </dgm:t>
    </dgm:pt>
    <dgm:pt modelId="{128A2030-1F98-4F8F-9FF8-95EA70144284}" type="pres">
      <dgm:prSet presAssocID="{A9DD9663-0C03-4013-B3B7-F02D3E6A55EB}" presName="linear" presStyleCnt="0">
        <dgm:presLayoutVars>
          <dgm:animLvl val="lvl"/>
          <dgm:resizeHandles val="exact"/>
        </dgm:presLayoutVars>
      </dgm:prSet>
      <dgm:spPr/>
    </dgm:pt>
    <dgm:pt modelId="{1FBD0304-9E54-4BE2-8886-767953447B9F}" type="pres">
      <dgm:prSet presAssocID="{EF1FB3AA-1877-47B6-AB05-F7C99297C98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BA84D2-CB3C-4A76-9746-C529B8266DA6}" type="presOf" srcId="{EF1FB3AA-1877-47B6-AB05-F7C99297C986}" destId="{1FBD0304-9E54-4BE2-8886-767953447B9F}" srcOrd="0" destOrd="0" presId="urn:microsoft.com/office/officeart/2005/8/layout/vList2"/>
    <dgm:cxn modelId="{FE7F48CE-48A2-4FED-A34F-A9A5B9054544}" srcId="{A9DD9663-0C03-4013-B3B7-F02D3E6A55EB}" destId="{EF1FB3AA-1877-47B6-AB05-F7C99297C986}" srcOrd="0" destOrd="0" parTransId="{F63EB130-F121-473B-9712-B65D5AB6A3CF}" sibTransId="{93068AF0-C1AC-4E90-B056-0670CF8A7C0C}"/>
    <dgm:cxn modelId="{749C7EDA-56A4-4AAA-A9B0-8D1F9E6172BD}" type="presOf" srcId="{A9DD9663-0C03-4013-B3B7-F02D3E6A55EB}" destId="{128A2030-1F98-4F8F-9FF8-95EA70144284}" srcOrd="0" destOrd="0" presId="urn:microsoft.com/office/officeart/2005/8/layout/vList2"/>
    <dgm:cxn modelId="{4D01C3BD-1B57-4C21-BC5E-7DB271472A8C}" type="presParOf" srcId="{128A2030-1F98-4F8F-9FF8-95EA70144284}" destId="{1FBD0304-9E54-4BE2-8886-767953447B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465FAA-8E8A-4D67-88FE-DEB15239FE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CD7CBF-2C60-49F8-8FE1-39C2B8767030}">
      <dgm:prSet/>
      <dgm:spPr/>
      <dgm:t>
        <a:bodyPr/>
        <a:lstStyle/>
        <a:p>
          <a:pPr rtl="0"/>
          <a:r>
            <a:rPr lang="ru-RU" i="0" baseline="0" smtClean="0"/>
            <a:t>Цель и Задачи:</a:t>
          </a:r>
          <a:endParaRPr lang="ru-RU"/>
        </a:p>
      </dgm:t>
    </dgm:pt>
    <dgm:pt modelId="{011813CC-BB17-4055-8DF5-9A49591D6E99}" type="parTrans" cxnId="{C15465A6-65D9-40E9-9EA2-498B25DC8F41}">
      <dgm:prSet/>
      <dgm:spPr/>
      <dgm:t>
        <a:bodyPr/>
        <a:lstStyle/>
        <a:p>
          <a:endParaRPr lang="ru-RU"/>
        </a:p>
      </dgm:t>
    </dgm:pt>
    <dgm:pt modelId="{FDBAEE4A-3E29-4BCC-BE63-FB935C45FF69}" type="sibTrans" cxnId="{C15465A6-65D9-40E9-9EA2-498B25DC8F41}">
      <dgm:prSet/>
      <dgm:spPr/>
      <dgm:t>
        <a:bodyPr/>
        <a:lstStyle/>
        <a:p>
          <a:endParaRPr lang="ru-RU"/>
        </a:p>
      </dgm:t>
    </dgm:pt>
    <dgm:pt modelId="{2C798E36-5087-4526-8F0B-F4D6805C8A64}" type="pres">
      <dgm:prSet presAssocID="{C3465FAA-8E8A-4D67-88FE-DEB15239FE84}" presName="linear" presStyleCnt="0">
        <dgm:presLayoutVars>
          <dgm:animLvl val="lvl"/>
          <dgm:resizeHandles val="exact"/>
        </dgm:presLayoutVars>
      </dgm:prSet>
      <dgm:spPr/>
    </dgm:pt>
    <dgm:pt modelId="{51881903-4FAD-4A5F-92E2-E8338BE8D6AD}" type="pres">
      <dgm:prSet presAssocID="{B9CD7CBF-2C60-49F8-8FE1-39C2B876703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15465A6-65D9-40E9-9EA2-498B25DC8F41}" srcId="{C3465FAA-8E8A-4D67-88FE-DEB15239FE84}" destId="{B9CD7CBF-2C60-49F8-8FE1-39C2B8767030}" srcOrd="0" destOrd="0" parTransId="{011813CC-BB17-4055-8DF5-9A49591D6E99}" sibTransId="{FDBAEE4A-3E29-4BCC-BE63-FB935C45FF69}"/>
    <dgm:cxn modelId="{9546C3CF-022A-4FDC-8BD6-AE80041F4218}" type="presOf" srcId="{B9CD7CBF-2C60-49F8-8FE1-39C2B8767030}" destId="{51881903-4FAD-4A5F-92E2-E8338BE8D6AD}" srcOrd="0" destOrd="0" presId="urn:microsoft.com/office/officeart/2005/8/layout/vList2"/>
    <dgm:cxn modelId="{1C697E89-F719-4971-B836-6203E669999C}" type="presOf" srcId="{C3465FAA-8E8A-4D67-88FE-DEB15239FE84}" destId="{2C798E36-5087-4526-8F0B-F4D6805C8A64}" srcOrd="0" destOrd="0" presId="urn:microsoft.com/office/officeart/2005/8/layout/vList2"/>
    <dgm:cxn modelId="{0CF4D7DE-E039-4656-8F48-CAD0AF88F432}" type="presParOf" srcId="{2C798E36-5087-4526-8F0B-F4D6805C8A64}" destId="{51881903-4FAD-4A5F-92E2-E8338BE8D6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8F995-33C2-4215-AEA1-0FD006D027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363C28A-0031-4009-9C9C-E2AD7B76B521}">
      <dgm:prSet/>
      <dgm:spPr/>
      <dgm:t>
        <a:bodyPr/>
        <a:lstStyle/>
        <a:p>
          <a:pPr rtl="0"/>
          <a:r>
            <a:rPr lang="ru-RU" i="0" baseline="0" smtClean="0"/>
            <a:t>Наши проектные работы</a:t>
          </a:r>
          <a:endParaRPr lang="ru-RU"/>
        </a:p>
      </dgm:t>
    </dgm:pt>
    <dgm:pt modelId="{898AD84D-FF76-4538-A02E-13E88523E2E3}" type="parTrans" cxnId="{D7758B80-BD3F-4203-8DEB-37A4FA59DED4}">
      <dgm:prSet/>
      <dgm:spPr/>
      <dgm:t>
        <a:bodyPr/>
        <a:lstStyle/>
        <a:p>
          <a:endParaRPr lang="ru-RU"/>
        </a:p>
      </dgm:t>
    </dgm:pt>
    <dgm:pt modelId="{1FD73C85-DE78-4759-A086-DA9EE6F02B0A}" type="sibTrans" cxnId="{D7758B80-BD3F-4203-8DEB-37A4FA59DED4}">
      <dgm:prSet/>
      <dgm:spPr/>
      <dgm:t>
        <a:bodyPr/>
        <a:lstStyle/>
        <a:p>
          <a:endParaRPr lang="ru-RU"/>
        </a:p>
      </dgm:t>
    </dgm:pt>
    <dgm:pt modelId="{0AF1F0FB-7BD8-4C40-A33B-A5E25DD001DE}" type="pres">
      <dgm:prSet presAssocID="{6148F995-33C2-4215-AEA1-0FD006D02722}" presName="linear" presStyleCnt="0">
        <dgm:presLayoutVars>
          <dgm:animLvl val="lvl"/>
          <dgm:resizeHandles val="exact"/>
        </dgm:presLayoutVars>
      </dgm:prSet>
      <dgm:spPr/>
    </dgm:pt>
    <dgm:pt modelId="{8911A307-847F-4680-9CCC-8D129FCF7774}" type="pres">
      <dgm:prSet presAssocID="{1363C28A-0031-4009-9C9C-E2AD7B76B52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92E74D-C143-47A6-9279-DDD386DB1BB4}" type="presOf" srcId="{1363C28A-0031-4009-9C9C-E2AD7B76B521}" destId="{8911A307-847F-4680-9CCC-8D129FCF7774}" srcOrd="0" destOrd="0" presId="urn:microsoft.com/office/officeart/2005/8/layout/vList2"/>
    <dgm:cxn modelId="{67230DF6-D737-412B-B7BF-EE7665723008}" type="presOf" srcId="{6148F995-33C2-4215-AEA1-0FD006D02722}" destId="{0AF1F0FB-7BD8-4C40-A33B-A5E25DD001DE}" srcOrd="0" destOrd="0" presId="urn:microsoft.com/office/officeart/2005/8/layout/vList2"/>
    <dgm:cxn modelId="{D7758B80-BD3F-4203-8DEB-37A4FA59DED4}" srcId="{6148F995-33C2-4215-AEA1-0FD006D02722}" destId="{1363C28A-0031-4009-9C9C-E2AD7B76B521}" srcOrd="0" destOrd="0" parTransId="{898AD84D-FF76-4538-A02E-13E88523E2E3}" sibTransId="{1FD73C85-DE78-4759-A086-DA9EE6F02B0A}"/>
    <dgm:cxn modelId="{75C04266-FD3A-4E23-92D1-E75244DC67CF}" type="presParOf" srcId="{0AF1F0FB-7BD8-4C40-A33B-A5E25DD001DE}" destId="{8911A307-847F-4680-9CCC-8D129FCF77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8AEB74-21AB-46D0-BDCC-F6116F33F7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A6539A-862A-4FA5-9FB9-E3E32D3475BD}">
      <dgm:prSet/>
      <dgm:spPr/>
      <dgm:t>
        <a:bodyPr/>
        <a:lstStyle/>
        <a:p>
          <a:pPr rtl="0"/>
          <a:r>
            <a:rPr lang="kk-KZ" b="0" i="0" baseline="0" smtClean="0"/>
            <a:t>Наш </a:t>
          </a:r>
          <a:r>
            <a:rPr lang="ru-RU" b="0" i="0" baseline="0" smtClean="0"/>
            <a:t>1-ый бизнес-проект</a:t>
          </a:r>
          <a:endParaRPr lang="ru-RU"/>
        </a:p>
      </dgm:t>
    </dgm:pt>
    <dgm:pt modelId="{486B6019-8755-46E9-9244-B217DFB22E4E}" type="parTrans" cxnId="{76E951EB-E7D4-4C56-99F5-E898FCC01007}">
      <dgm:prSet/>
      <dgm:spPr/>
      <dgm:t>
        <a:bodyPr/>
        <a:lstStyle/>
        <a:p>
          <a:endParaRPr lang="ru-RU"/>
        </a:p>
      </dgm:t>
    </dgm:pt>
    <dgm:pt modelId="{D22CFBF2-0B67-4991-A1E4-A07493F1F1DA}" type="sibTrans" cxnId="{76E951EB-E7D4-4C56-99F5-E898FCC01007}">
      <dgm:prSet/>
      <dgm:spPr/>
      <dgm:t>
        <a:bodyPr/>
        <a:lstStyle/>
        <a:p>
          <a:endParaRPr lang="ru-RU"/>
        </a:p>
      </dgm:t>
    </dgm:pt>
    <dgm:pt modelId="{75E88254-3E6F-4145-80E3-7949838E5EB6}" type="pres">
      <dgm:prSet presAssocID="{788AEB74-21AB-46D0-BDCC-F6116F33F72E}" presName="linear" presStyleCnt="0">
        <dgm:presLayoutVars>
          <dgm:animLvl val="lvl"/>
          <dgm:resizeHandles val="exact"/>
        </dgm:presLayoutVars>
      </dgm:prSet>
      <dgm:spPr/>
    </dgm:pt>
    <dgm:pt modelId="{ED807F32-0B6B-4E6B-A28C-1861EF00BE56}" type="pres">
      <dgm:prSet presAssocID="{02A6539A-862A-4FA5-9FB9-E3E32D3475B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CBCA3C6-6277-4428-B7C1-2B2A859D08F9}" type="presOf" srcId="{788AEB74-21AB-46D0-BDCC-F6116F33F72E}" destId="{75E88254-3E6F-4145-80E3-7949838E5EB6}" srcOrd="0" destOrd="0" presId="urn:microsoft.com/office/officeart/2005/8/layout/vList2"/>
    <dgm:cxn modelId="{76E951EB-E7D4-4C56-99F5-E898FCC01007}" srcId="{788AEB74-21AB-46D0-BDCC-F6116F33F72E}" destId="{02A6539A-862A-4FA5-9FB9-E3E32D3475BD}" srcOrd="0" destOrd="0" parTransId="{486B6019-8755-46E9-9244-B217DFB22E4E}" sibTransId="{D22CFBF2-0B67-4991-A1E4-A07493F1F1DA}"/>
    <dgm:cxn modelId="{FF53944C-4D78-470C-B3D7-2F81F58AE46F}" type="presOf" srcId="{02A6539A-862A-4FA5-9FB9-E3E32D3475BD}" destId="{ED807F32-0B6B-4E6B-A28C-1861EF00BE56}" srcOrd="0" destOrd="0" presId="urn:microsoft.com/office/officeart/2005/8/layout/vList2"/>
    <dgm:cxn modelId="{F000BF07-94C6-41B6-88C8-61B8FEB0A05E}" type="presParOf" srcId="{75E88254-3E6F-4145-80E3-7949838E5EB6}" destId="{ED807F32-0B6B-4E6B-A28C-1861EF00BE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A16764-B4D0-41FC-8C9D-728D25371B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3BDF32-E31B-4D97-94BF-75CBFBF49C63}">
      <dgm:prSet/>
      <dgm:spPr/>
      <dgm:t>
        <a:bodyPr/>
        <a:lstStyle/>
        <a:p>
          <a:pPr rtl="0"/>
          <a:r>
            <a:rPr lang="ru-RU" b="0" i="0" baseline="0" dirty="0" smtClean="0"/>
            <a:t>Так выглядит процесс получения меда,  воска   и  других  продуктов         пчеловодства</a:t>
          </a:r>
          <a:endParaRPr lang="ru-RU" dirty="0"/>
        </a:p>
      </dgm:t>
    </dgm:pt>
    <dgm:pt modelId="{A8D62DDF-BF91-4EB9-8053-9704B49313CA}" type="parTrans" cxnId="{AB3AE627-B4E6-43DB-AC3C-CA9EFD139FF1}">
      <dgm:prSet/>
      <dgm:spPr/>
      <dgm:t>
        <a:bodyPr/>
        <a:lstStyle/>
        <a:p>
          <a:endParaRPr lang="ru-RU"/>
        </a:p>
      </dgm:t>
    </dgm:pt>
    <dgm:pt modelId="{B2D97C13-8C14-4AF2-B201-69A499848043}" type="sibTrans" cxnId="{AB3AE627-B4E6-43DB-AC3C-CA9EFD139FF1}">
      <dgm:prSet/>
      <dgm:spPr/>
      <dgm:t>
        <a:bodyPr/>
        <a:lstStyle/>
        <a:p>
          <a:endParaRPr lang="ru-RU"/>
        </a:p>
      </dgm:t>
    </dgm:pt>
    <dgm:pt modelId="{459CE22B-A099-4092-B0F5-FFEB4BBF6DC4}" type="pres">
      <dgm:prSet presAssocID="{52A16764-B4D0-41FC-8C9D-728D25371B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89AAD0-9067-465E-9CAE-8F86A30DBCFF}" type="pres">
      <dgm:prSet presAssocID="{713BDF32-E31B-4D97-94BF-75CBFBF49C63}" presName="hierRoot1" presStyleCnt="0">
        <dgm:presLayoutVars>
          <dgm:hierBranch val="init"/>
        </dgm:presLayoutVars>
      </dgm:prSet>
      <dgm:spPr/>
    </dgm:pt>
    <dgm:pt modelId="{E43198AF-B4CD-4021-AFBC-AD428845DAA7}" type="pres">
      <dgm:prSet presAssocID="{713BDF32-E31B-4D97-94BF-75CBFBF49C63}" presName="rootComposite1" presStyleCnt="0"/>
      <dgm:spPr/>
    </dgm:pt>
    <dgm:pt modelId="{4B29BBCE-54ED-44DE-918D-70EC054990AC}" type="pres">
      <dgm:prSet presAssocID="{713BDF32-E31B-4D97-94BF-75CBFBF49C63}" presName="rootText1" presStyleLbl="node0" presStyleIdx="0" presStyleCnt="1" custScaleX="100024" custScaleY="277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93F9D8-79F5-41FB-8FFE-B1F49C9B2D8C}" type="pres">
      <dgm:prSet presAssocID="{713BDF32-E31B-4D97-94BF-75CBFBF49C63}" presName="rootConnector1" presStyleLbl="node1" presStyleIdx="0" presStyleCnt="0"/>
      <dgm:spPr/>
    </dgm:pt>
    <dgm:pt modelId="{2479D03F-161E-4A97-9B50-7788B3B62156}" type="pres">
      <dgm:prSet presAssocID="{713BDF32-E31B-4D97-94BF-75CBFBF49C63}" presName="hierChild2" presStyleCnt="0"/>
      <dgm:spPr/>
    </dgm:pt>
    <dgm:pt modelId="{5D758398-754D-4432-B5AC-26501F645C83}" type="pres">
      <dgm:prSet presAssocID="{713BDF32-E31B-4D97-94BF-75CBFBF49C63}" presName="hierChild3" presStyleCnt="0"/>
      <dgm:spPr/>
    </dgm:pt>
  </dgm:ptLst>
  <dgm:cxnLst>
    <dgm:cxn modelId="{2C7B901A-03BE-4A19-B43F-7F08069CC2FA}" type="presOf" srcId="{713BDF32-E31B-4D97-94BF-75CBFBF49C63}" destId="{1493F9D8-79F5-41FB-8FFE-B1F49C9B2D8C}" srcOrd="1" destOrd="0" presId="urn:microsoft.com/office/officeart/2005/8/layout/orgChart1"/>
    <dgm:cxn modelId="{70936B73-C30E-4BCE-BC87-52692042CBEE}" type="presOf" srcId="{713BDF32-E31B-4D97-94BF-75CBFBF49C63}" destId="{4B29BBCE-54ED-44DE-918D-70EC054990AC}" srcOrd="0" destOrd="0" presId="urn:microsoft.com/office/officeart/2005/8/layout/orgChart1"/>
    <dgm:cxn modelId="{75C43084-EC53-4C93-8C49-A9470389DC00}" type="presOf" srcId="{52A16764-B4D0-41FC-8C9D-728D25371B18}" destId="{459CE22B-A099-4092-B0F5-FFEB4BBF6DC4}" srcOrd="0" destOrd="0" presId="urn:microsoft.com/office/officeart/2005/8/layout/orgChart1"/>
    <dgm:cxn modelId="{AB3AE627-B4E6-43DB-AC3C-CA9EFD139FF1}" srcId="{52A16764-B4D0-41FC-8C9D-728D25371B18}" destId="{713BDF32-E31B-4D97-94BF-75CBFBF49C63}" srcOrd="0" destOrd="0" parTransId="{A8D62DDF-BF91-4EB9-8053-9704B49313CA}" sibTransId="{B2D97C13-8C14-4AF2-B201-69A499848043}"/>
    <dgm:cxn modelId="{13EFC4CE-AFFD-4EB9-AEBD-FB4BF155D4C7}" type="presParOf" srcId="{459CE22B-A099-4092-B0F5-FFEB4BBF6DC4}" destId="{9D89AAD0-9067-465E-9CAE-8F86A30DBCFF}" srcOrd="0" destOrd="0" presId="urn:microsoft.com/office/officeart/2005/8/layout/orgChart1"/>
    <dgm:cxn modelId="{CFEAA844-081D-4864-BD07-4C83CA79358D}" type="presParOf" srcId="{9D89AAD0-9067-465E-9CAE-8F86A30DBCFF}" destId="{E43198AF-B4CD-4021-AFBC-AD428845DAA7}" srcOrd="0" destOrd="0" presId="urn:microsoft.com/office/officeart/2005/8/layout/orgChart1"/>
    <dgm:cxn modelId="{7CE1D22C-E672-434D-8A94-2DD6951C68C4}" type="presParOf" srcId="{E43198AF-B4CD-4021-AFBC-AD428845DAA7}" destId="{4B29BBCE-54ED-44DE-918D-70EC054990AC}" srcOrd="0" destOrd="0" presId="urn:microsoft.com/office/officeart/2005/8/layout/orgChart1"/>
    <dgm:cxn modelId="{3BBB165B-2C27-4E86-B336-2DB5B913C62A}" type="presParOf" srcId="{E43198AF-B4CD-4021-AFBC-AD428845DAA7}" destId="{1493F9D8-79F5-41FB-8FFE-B1F49C9B2D8C}" srcOrd="1" destOrd="0" presId="urn:microsoft.com/office/officeart/2005/8/layout/orgChart1"/>
    <dgm:cxn modelId="{5CBE223E-03BC-4C35-AEE0-185D0C18B904}" type="presParOf" srcId="{9D89AAD0-9067-465E-9CAE-8F86A30DBCFF}" destId="{2479D03F-161E-4A97-9B50-7788B3B62156}" srcOrd="1" destOrd="0" presId="urn:microsoft.com/office/officeart/2005/8/layout/orgChart1"/>
    <dgm:cxn modelId="{E5955351-1C4A-4112-A407-EEB74F0DEB92}" type="presParOf" srcId="{9D89AAD0-9067-465E-9CAE-8F86A30DBCFF}" destId="{5D758398-754D-4432-B5AC-26501F645C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006830-AC96-4899-BE2B-AA036CD9875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7B77385-1707-4333-911A-9816EE7DECDB}">
      <dgm:prSet/>
      <dgm:spPr/>
      <dgm:t>
        <a:bodyPr/>
        <a:lstStyle/>
        <a:p>
          <a:pPr rtl="0"/>
          <a:r>
            <a:rPr lang="ru-RU" b="0" i="0" baseline="0" smtClean="0"/>
            <a:t>А это личный проект одного из участников нашего Бизнес-Клуба</a:t>
          </a:r>
          <a:endParaRPr lang="ru-RU"/>
        </a:p>
      </dgm:t>
    </dgm:pt>
    <dgm:pt modelId="{054EEAAE-A061-4403-8D77-03DE72FE8D9D}" type="parTrans" cxnId="{31A07D67-D191-4782-8338-96B5AE9236F0}">
      <dgm:prSet/>
      <dgm:spPr/>
      <dgm:t>
        <a:bodyPr/>
        <a:lstStyle/>
        <a:p>
          <a:endParaRPr lang="ru-RU"/>
        </a:p>
      </dgm:t>
    </dgm:pt>
    <dgm:pt modelId="{5B4BAC49-1E6D-4871-BADD-4D81D13C8317}" type="sibTrans" cxnId="{31A07D67-D191-4782-8338-96B5AE9236F0}">
      <dgm:prSet/>
      <dgm:spPr/>
      <dgm:t>
        <a:bodyPr/>
        <a:lstStyle/>
        <a:p>
          <a:endParaRPr lang="ru-RU"/>
        </a:p>
      </dgm:t>
    </dgm:pt>
    <dgm:pt modelId="{651A6657-9C5B-49AE-BAD5-56A08E2B1208}" type="pres">
      <dgm:prSet presAssocID="{9D006830-AC96-4899-BE2B-AA036CD9875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A5F58A-4BA7-4F88-ACA8-F1F26E5FE160}" type="pres">
      <dgm:prSet presAssocID="{67B77385-1707-4333-911A-9816EE7DECDB}" presName="circle1" presStyleLbl="node1" presStyleIdx="0" presStyleCnt="1" custLinFactNeighborX="-12336" custLinFactNeighborY="-7049"/>
      <dgm:spPr/>
    </dgm:pt>
    <dgm:pt modelId="{AFB8A4A1-8DE6-4741-8B50-BE5C59C61807}" type="pres">
      <dgm:prSet presAssocID="{67B77385-1707-4333-911A-9816EE7DECDB}" presName="space" presStyleCnt="0"/>
      <dgm:spPr/>
    </dgm:pt>
    <dgm:pt modelId="{CB353B5A-7BF0-4DE3-B2B3-0E5899EC378F}" type="pres">
      <dgm:prSet presAssocID="{67B77385-1707-4333-911A-9816EE7DECDB}" presName="rect1" presStyleLbl="alignAcc1" presStyleIdx="0" presStyleCnt="1" custLinFactNeighborX="-10951" custLinFactNeighborY="-6608"/>
      <dgm:spPr/>
    </dgm:pt>
    <dgm:pt modelId="{975A44F1-11FA-48F5-9739-C3639556E944}" type="pres">
      <dgm:prSet presAssocID="{67B77385-1707-4333-911A-9816EE7DECD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5A1754F-2803-4FC4-A1F9-8C6B3732E6EC}" type="presOf" srcId="{67B77385-1707-4333-911A-9816EE7DECDB}" destId="{CB353B5A-7BF0-4DE3-B2B3-0E5899EC378F}" srcOrd="0" destOrd="0" presId="urn:microsoft.com/office/officeart/2005/8/layout/target3"/>
    <dgm:cxn modelId="{1A538791-4D7F-4A2C-8A82-CED59D7321DC}" type="presOf" srcId="{9D006830-AC96-4899-BE2B-AA036CD98756}" destId="{651A6657-9C5B-49AE-BAD5-56A08E2B1208}" srcOrd="0" destOrd="0" presId="urn:microsoft.com/office/officeart/2005/8/layout/target3"/>
    <dgm:cxn modelId="{6B520E7E-51F3-4CB1-9731-7D0671F6A78F}" type="presOf" srcId="{67B77385-1707-4333-911A-9816EE7DECDB}" destId="{975A44F1-11FA-48F5-9739-C3639556E944}" srcOrd="1" destOrd="0" presId="urn:microsoft.com/office/officeart/2005/8/layout/target3"/>
    <dgm:cxn modelId="{31A07D67-D191-4782-8338-96B5AE9236F0}" srcId="{9D006830-AC96-4899-BE2B-AA036CD98756}" destId="{67B77385-1707-4333-911A-9816EE7DECDB}" srcOrd="0" destOrd="0" parTransId="{054EEAAE-A061-4403-8D77-03DE72FE8D9D}" sibTransId="{5B4BAC49-1E6D-4871-BADD-4D81D13C8317}"/>
    <dgm:cxn modelId="{C5EE91AB-4884-4159-A629-2214CCC29311}" type="presParOf" srcId="{651A6657-9C5B-49AE-BAD5-56A08E2B1208}" destId="{B1A5F58A-4BA7-4F88-ACA8-F1F26E5FE160}" srcOrd="0" destOrd="0" presId="urn:microsoft.com/office/officeart/2005/8/layout/target3"/>
    <dgm:cxn modelId="{FC3C09A1-331D-4BA6-B4DF-C56CD0168E2C}" type="presParOf" srcId="{651A6657-9C5B-49AE-BAD5-56A08E2B1208}" destId="{AFB8A4A1-8DE6-4741-8B50-BE5C59C61807}" srcOrd="1" destOrd="0" presId="urn:microsoft.com/office/officeart/2005/8/layout/target3"/>
    <dgm:cxn modelId="{57BFA67D-6F3C-49DB-B06C-845F88EC2B99}" type="presParOf" srcId="{651A6657-9C5B-49AE-BAD5-56A08E2B1208}" destId="{CB353B5A-7BF0-4DE3-B2B3-0E5899EC378F}" srcOrd="2" destOrd="0" presId="urn:microsoft.com/office/officeart/2005/8/layout/target3"/>
    <dgm:cxn modelId="{51378B51-AEB2-456A-9BFD-2EC309F4B7ED}" type="presParOf" srcId="{651A6657-9C5B-49AE-BAD5-56A08E2B1208}" destId="{975A44F1-11FA-48F5-9739-C3639556E9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5C9CF-3127-4DC0-9622-4B7846F87E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708FF8-F323-4851-BF63-5F6DD986C37A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 Этом проекте он хотел создать</a:t>
          </a:r>
          <a:r>
            <a:rPr lang="en-US" dirty="0" smtClean="0">
              <a:solidFill>
                <a:schemeClr val="bg1"/>
              </a:solidFill>
            </a:rPr>
            <a:t>:</a:t>
          </a:r>
          <a:r>
            <a:rPr lang="kk-KZ" dirty="0" smtClean="0">
              <a:solidFill>
                <a:schemeClr val="bg1"/>
              </a:solidFill>
            </a:rPr>
            <a:t> не финансо-затратный, простой в изготовлении, удобный и практичный чемодан для зимней рыбалки</a:t>
          </a:r>
          <a:endParaRPr lang="ru-RU" dirty="0">
            <a:solidFill>
              <a:schemeClr val="bg1"/>
            </a:solidFill>
          </a:endParaRPr>
        </a:p>
      </dgm:t>
    </dgm:pt>
    <dgm:pt modelId="{63E4CC5D-3F67-4C7A-8BBF-B84F13E9C73C}" type="parTrans" cxnId="{9710793F-5AD1-4C6D-948E-4341F971A279}">
      <dgm:prSet/>
      <dgm:spPr/>
      <dgm:t>
        <a:bodyPr/>
        <a:lstStyle/>
        <a:p>
          <a:endParaRPr lang="ru-RU"/>
        </a:p>
      </dgm:t>
    </dgm:pt>
    <dgm:pt modelId="{57B6D8DA-B4E6-45B2-8E45-71D01E3742DC}" type="sibTrans" cxnId="{9710793F-5AD1-4C6D-948E-4341F971A279}">
      <dgm:prSet/>
      <dgm:spPr/>
      <dgm:t>
        <a:bodyPr/>
        <a:lstStyle/>
        <a:p>
          <a:endParaRPr lang="ru-RU"/>
        </a:p>
      </dgm:t>
    </dgm:pt>
    <dgm:pt modelId="{32C5E42B-B5A7-4ACD-9498-1F86041ABE04}" type="pres">
      <dgm:prSet presAssocID="{6605C9CF-3127-4DC0-9622-4B7846F87E78}" presName="compositeShape" presStyleCnt="0">
        <dgm:presLayoutVars>
          <dgm:chMax val="7"/>
          <dgm:dir/>
          <dgm:resizeHandles val="exact"/>
        </dgm:presLayoutVars>
      </dgm:prSet>
      <dgm:spPr/>
    </dgm:pt>
    <dgm:pt modelId="{FAB4C5BC-C91F-4272-A7A0-CD31E3607A95}" type="pres">
      <dgm:prSet presAssocID="{07708FF8-F323-4851-BF63-5F6DD986C37A}" presName="circ1TxSh" presStyleLbl="vennNode1" presStyleIdx="0" presStyleCnt="1" custLinFactNeighborX="-4092" custLinFactNeighborY="-1575"/>
      <dgm:spPr/>
    </dgm:pt>
  </dgm:ptLst>
  <dgm:cxnLst>
    <dgm:cxn modelId="{C795C382-0661-48C7-BA3F-6FC1104D1CFF}" type="presOf" srcId="{6605C9CF-3127-4DC0-9622-4B7846F87E78}" destId="{32C5E42B-B5A7-4ACD-9498-1F86041ABE04}" srcOrd="0" destOrd="0" presId="urn:microsoft.com/office/officeart/2005/8/layout/venn1"/>
    <dgm:cxn modelId="{39280A7D-FBB0-49C2-A720-3BA5F154B317}" type="presOf" srcId="{07708FF8-F323-4851-BF63-5F6DD986C37A}" destId="{FAB4C5BC-C91F-4272-A7A0-CD31E3607A95}" srcOrd="0" destOrd="0" presId="urn:microsoft.com/office/officeart/2005/8/layout/venn1"/>
    <dgm:cxn modelId="{9710793F-5AD1-4C6D-948E-4341F971A279}" srcId="{6605C9CF-3127-4DC0-9622-4B7846F87E78}" destId="{07708FF8-F323-4851-BF63-5F6DD986C37A}" srcOrd="0" destOrd="0" parTransId="{63E4CC5D-3F67-4C7A-8BBF-B84F13E9C73C}" sibTransId="{57B6D8DA-B4E6-45B2-8E45-71D01E3742DC}"/>
    <dgm:cxn modelId="{BC50D1EE-DD27-4667-9C0F-C5793FAC1AD9}" type="presParOf" srcId="{32C5E42B-B5A7-4ACD-9498-1F86041ABE04}" destId="{FAB4C5BC-C91F-4272-A7A0-CD31E3607A9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F95A7E-7355-444A-A2D3-1842EB3A1D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A627F1-23B8-41A6-8B7C-CD35C7C55014}">
      <dgm:prSet/>
      <dgm:spPr/>
      <dgm:t>
        <a:bodyPr/>
        <a:lstStyle/>
        <a:p>
          <a:pPr algn="ctr" rtl="0"/>
          <a:r>
            <a:rPr lang="ru-RU" i="0" baseline="0" dirty="0" smtClean="0"/>
            <a:t>На этом слайде показаны этапы п</a:t>
          </a:r>
          <a:r>
            <a:rPr lang="kk-KZ" i="0" baseline="0" dirty="0" smtClean="0"/>
            <a:t>ланировки и сборки ящика</a:t>
          </a:r>
          <a:endParaRPr lang="ru-RU" dirty="0"/>
        </a:p>
      </dgm:t>
    </dgm:pt>
    <dgm:pt modelId="{3DB1EEEA-6A60-4F1D-A5DC-EAE786B648B6}" type="parTrans" cxnId="{16D83895-AACE-4178-8872-438627E0DED3}">
      <dgm:prSet/>
      <dgm:spPr/>
      <dgm:t>
        <a:bodyPr/>
        <a:lstStyle/>
        <a:p>
          <a:endParaRPr lang="ru-RU"/>
        </a:p>
      </dgm:t>
    </dgm:pt>
    <dgm:pt modelId="{12F3BBB6-8050-4399-B2BB-27B05C4DCB3D}" type="sibTrans" cxnId="{16D83895-AACE-4178-8872-438627E0DED3}">
      <dgm:prSet/>
      <dgm:spPr/>
      <dgm:t>
        <a:bodyPr/>
        <a:lstStyle/>
        <a:p>
          <a:endParaRPr lang="ru-RU"/>
        </a:p>
      </dgm:t>
    </dgm:pt>
    <dgm:pt modelId="{984A2FFE-AA99-4884-83C0-E0D7270394CE}" type="pres">
      <dgm:prSet presAssocID="{9AF95A7E-7355-444A-A2D3-1842EB3A1D9B}" presName="linear" presStyleCnt="0">
        <dgm:presLayoutVars>
          <dgm:animLvl val="lvl"/>
          <dgm:resizeHandles val="exact"/>
        </dgm:presLayoutVars>
      </dgm:prSet>
      <dgm:spPr/>
    </dgm:pt>
    <dgm:pt modelId="{8F2E9C3E-B9B6-4943-930E-7CCD3CD5FFF7}" type="pres">
      <dgm:prSet presAssocID="{CBA627F1-23B8-41A6-8B7C-CD35C7C550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8B05DF8-6D1E-482B-AFEE-B50795AFFB22}" type="presOf" srcId="{9AF95A7E-7355-444A-A2D3-1842EB3A1D9B}" destId="{984A2FFE-AA99-4884-83C0-E0D7270394CE}" srcOrd="0" destOrd="0" presId="urn:microsoft.com/office/officeart/2005/8/layout/vList2"/>
    <dgm:cxn modelId="{16D83895-AACE-4178-8872-438627E0DED3}" srcId="{9AF95A7E-7355-444A-A2D3-1842EB3A1D9B}" destId="{CBA627F1-23B8-41A6-8B7C-CD35C7C55014}" srcOrd="0" destOrd="0" parTransId="{3DB1EEEA-6A60-4F1D-A5DC-EAE786B648B6}" sibTransId="{12F3BBB6-8050-4399-B2BB-27B05C4DCB3D}"/>
    <dgm:cxn modelId="{20B08523-EBE7-4025-BDD1-05E298CB51C6}" type="presOf" srcId="{CBA627F1-23B8-41A6-8B7C-CD35C7C55014}" destId="{8F2E9C3E-B9B6-4943-930E-7CCD3CD5FFF7}" srcOrd="0" destOrd="0" presId="urn:microsoft.com/office/officeart/2005/8/layout/vList2"/>
    <dgm:cxn modelId="{D6414F06-1C65-4C5E-9E2B-EDC39161967A}" type="presParOf" srcId="{984A2FFE-AA99-4884-83C0-E0D7270394CE}" destId="{8F2E9C3E-B9B6-4943-930E-7CCD3CD5FF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3773-AF65-4895-A57C-7247B31A0FFC}">
      <dsp:nvSpPr>
        <dsp:cNvPr id="0" name=""/>
        <dsp:cNvSpPr/>
      </dsp:nvSpPr>
      <dsp:spPr>
        <a:xfrm>
          <a:off x="0" y="2838"/>
          <a:ext cx="3474721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/>
            <a:t>Наша команда:</a:t>
          </a:r>
          <a:endParaRPr lang="ru-RU" sz="2900" kern="1200"/>
        </a:p>
      </dsp:txBody>
      <dsp:txXfrm>
        <a:off x="33955" y="36793"/>
        <a:ext cx="3406811" cy="627655"/>
      </dsp:txXfrm>
    </dsp:sp>
    <dsp:sp modelId="{BAC808A1-DD2A-4539-A4A0-3F63851775C2}">
      <dsp:nvSpPr>
        <dsp:cNvPr id="0" name=""/>
        <dsp:cNvSpPr/>
      </dsp:nvSpPr>
      <dsp:spPr>
        <a:xfrm>
          <a:off x="0" y="698403"/>
          <a:ext cx="3474721" cy="2161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22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 smtClean="0">
              <a:solidFill>
                <a:schemeClr val="bg1"/>
              </a:solidFill>
            </a:rPr>
            <a:t>Асадулин</a:t>
          </a:r>
          <a:r>
            <a:rPr lang="ru-RU" sz="2300" kern="1200" dirty="0" smtClean="0">
              <a:solidFill>
                <a:schemeClr val="bg1"/>
              </a:solidFill>
            </a:rPr>
            <a:t> Расул-2 курс</a:t>
          </a:r>
          <a:endParaRPr lang="ru-RU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 smtClean="0">
              <a:solidFill>
                <a:schemeClr val="bg1"/>
              </a:solidFill>
            </a:rPr>
            <a:t>Брылева</a:t>
          </a:r>
          <a:r>
            <a:rPr lang="ru-RU" sz="2300" kern="1200" dirty="0" smtClean="0">
              <a:solidFill>
                <a:schemeClr val="bg1"/>
              </a:solidFill>
            </a:rPr>
            <a:t> Антонина- 1курс</a:t>
          </a:r>
          <a:endParaRPr lang="ru-RU" sz="2300" kern="1200" dirty="0">
            <a:solidFill>
              <a:schemeClr val="bg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err="1" smtClean="0">
              <a:solidFill>
                <a:schemeClr val="bg1"/>
              </a:solidFill>
            </a:rPr>
            <a:t>Шавалин</a:t>
          </a:r>
          <a:r>
            <a:rPr lang="ru-RU" sz="2300" kern="1200" dirty="0" smtClean="0">
              <a:solidFill>
                <a:schemeClr val="bg1"/>
              </a:solidFill>
            </a:rPr>
            <a:t> Алексей-1 курс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0" y="698403"/>
        <a:ext cx="3474721" cy="21610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3790C-464F-4A91-9163-C6B8B74CD411}">
      <dsp:nvSpPr>
        <dsp:cNvPr id="0" name=""/>
        <dsp:cNvSpPr/>
      </dsp:nvSpPr>
      <dsp:spPr>
        <a:xfrm>
          <a:off x="0" y="0"/>
          <a:ext cx="1407365" cy="14073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345E2-25B9-413C-9BE3-A36ECB6841B0}">
      <dsp:nvSpPr>
        <dsp:cNvPr id="0" name=""/>
        <dsp:cNvSpPr/>
      </dsp:nvSpPr>
      <dsp:spPr>
        <a:xfrm>
          <a:off x="703682" y="0"/>
          <a:ext cx="9615182" cy="14073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kern="1200" baseline="0" smtClean="0"/>
            <a:t>Еще одна проектная работа участника бизнес-клуба «Успешный» Асадулина Расула, под названием «Электрошуруповерт на помощь рыбам»</a:t>
          </a:r>
          <a:endParaRPr lang="ru-RU" sz="2700" kern="1200"/>
        </a:p>
      </dsp:txBody>
      <dsp:txXfrm>
        <a:off x="703682" y="0"/>
        <a:ext cx="9615182" cy="14073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B9C0-CCA0-4032-B139-C4FBBD2F118A}">
      <dsp:nvSpPr>
        <dsp:cNvPr id="0" name=""/>
        <dsp:cNvSpPr/>
      </dsp:nvSpPr>
      <dsp:spPr>
        <a:xfrm>
          <a:off x="0" y="2519"/>
          <a:ext cx="2283229" cy="374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 этой проектной работе поднята проблема гибели рыб, показаны пути решения этой проблемы и реализация идеи по ее устранению</a:t>
          </a:r>
          <a:endParaRPr lang="ru-RU" sz="2000" kern="1200"/>
        </a:p>
      </dsp:txBody>
      <dsp:txXfrm>
        <a:off x="111458" y="113977"/>
        <a:ext cx="2060313" cy="35210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C9994-5CF5-4D5E-A2A7-2171D727E449}">
      <dsp:nvSpPr>
        <dsp:cNvPr id="0" name=""/>
        <dsp:cNvSpPr/>
      </dsp:nvSpPr>
      <dsp:spPr>
        <a:xfrm>
          <a:off x="0" y="8722"/>
          <a:ext cx="10972800" cy="5601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/>
            <a:t>В данной презентации мы	 познакомили	 вас с	участниками  Бизнес-Клуба «успешный»,	 рассказали	о своих достижениях, о проектных работах, но несмотря на небольшой объем проделанной работы, это далеко не предел наших    возможностей!</a:t>
          </a:r>
          <a:endParaRPr lang="ru-RU" sz="4200" kern="1200" dirty="0"/>
        </a:p>
      </dsp:txBody>
      <dsp:txXfrm>
        <a:off x="273465" y="282187"/>
        <a:ext cx="10425870" cy="5055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D0304-9E54-4BE2-8886-767953447B9F}">
      <dsp:nvSpPr>
        <dsp:cNvPr id="0" name=""/>
        <dsp:cNvSpPr/>
      </dsp:nvSpPr>
      <dsp:spPr>
        <a:xfrm>
          <a:off x="0" y="4925"/>
          <a:ext cx="3045259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Руководитель</a:t>
          </a:r>
          <a:r>
            <a:rPr lang="ru-RU" sz="1600" kern="1200" smtClean="0"/>
            <a:t>: Какпетов Мурат Балтабаевич</a:t>
          </a:r>
          <a:endParaRPr lang="ru-RU" sz="1600" kern="1200"/>
        </a:p>
      </dsp:txBody>
      <dsp:txXfrm>
        <a:off x="31070" y="35995"/>
        <a:ext cx="2983119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81903-4FAD-4A5F-92E2-E8338BE8D6AD}">
      <dsp:nvSpPr>
        <dsp:cNvPr id="0" name=""/>
        <dsp:cNvSpPr/>
      </dsp:nvSpPr>
      <dsp:spPr>
        <a:xfrm>
          <a:off x="0" y="2227"/>
          <a:ext cx="10058399" cy="136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i="0" kern="1200" baseline="0" smtClean="0"/>
            <a:t>Цель и Задачи:</a:t>
          </a:r>
          <a:endParaRPr lang="ru-RU" sz="5700" kern="1200"/>
        </a:p>
      </dsp:txBody>
      <dsp:txXfrm>
        <a:off x="66738" y="68965"/>
        <a:ext cx="9924923" cy="1233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1A307-847F-4680-9CCC-8D129FCF7774}">
      <dsp:nvSpPr>
        <dsp:cNvPr id="0" name=""/>
        <dsp:cNvSpPr/>
      </dsp:nvSpPr>
      <dsp:spPr>
        <a:xfrm>
          <a:off x="0" y="2227"/>
          <a:ext cx="10058399" cy="136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i="0" kern="1200" baseline="0" smtClean="0"/>
            <a:t>Наши проектные работы</a:t>
          </a:r>
          <a:endParaRPr lang="ru-RU" sz="5700" kern="1200"/>
        </a:p>
      </dsp:txBody>
      <dsp:txXfrm>
        <a:off x="66738" y="68965"/>
        <a:ext cx="9924923" cy="1233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7F32-0B6B-4E6B-A28C-1861EF00BE56}">
      <dsp:nvSpPr>
        <dsp:cNvPr id="0" name=""/>
        <dsp:cNvSpPr/>
      </dsp:nvSpPr>
      <dsp:spPr>
        <a:xfrm>
          <a:off x="0" y="246149"/>
          <a:ext cx="3161962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900" b="0" i="0" kern="1200" baseline="0" smtClean="0"/>
            <a:t>Наш </a:t>
          </a:r>
          <a:r>
            <a:rPr lang="ru-RU" sz="2900" b="0" i="0" kern="1200" baseline="0" smtClean="0"/>
            <a:t>1-ый бизнес-проект</a:t>
          </a:r>
          <a:endParaRPr lang="ru-RU" sz="2900" kern="1200"/>
        </a:p>
      </dsp:txBody>
      <dsp:txXfrm>
        <a:off x="56315" y="302464"/>
        <a:ext cx="3049332" cy="104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9BBCE-54ED-44DE-918D-70EC054990AC}">
      <dsp:nvSpPr>
        <dsp:cNvPr id="0" name=""/>
        <dsp:cNvSpPr/>
      </dsp:nvSpPr>
      <dsp:spPr>
        <a:xfrm>
          <a:off x="7" y="762752"/>
          <a:ext cx="3562840" cy="4950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baseline="0" dirty="0" smtClean="0"/>
            <a:t>Так выглядит процесс получения меда,  воска   и  других  продуктов         пчеловодства</a:t>
          </a:r>
          <a:endParaRPr lang="ru-RU" sz="4000" kern="1200" dirty="0"/>
        </a:p>
      </dsp:txBody>
      <dsp:txXfrm>
        <a:off x="7" y="762752"/>
        <a:ext cx="3562840" cy="49501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5F58A-4BA7-4F88-ACA8-F1F26E5FE160}">
      <dsp:nvSpPr>
        <dsp:cNvPr id="0" name=""/>
        <dsp:cNvSpPr/>
      </dsp:nvSpPr>
      <dsp:spPr>
        <a:xfrm>
          <a:off x="-232763" y="124934"/>
          <a:ext cx="1886864" cy="18868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53B5A-7BF0-4DE3-B2B3-0E5899EC378F}">
      <dsp:nvSpPr>
        <dsp:cNvPr id="0" name=""/>
        <dsp:cNvSpPr/>
      </dsp:nvSpPr>
      <dsp:spPr>
        <a:xfrm>
          <a:off x="702363" y="133255"/>
          <a:ext cx="2201341" cy="1886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baseline="0" smtClean="0"/>
            <a:t>А это личный проект одного из участников нашего Бизнес-Клуба</a:t>
          </a:r>
          <a:endParaRPr lang="ru-RU" sz="2200" kern="1200"/>
        </a:p>
      </dsp:txBody>
      <dsp:txXfrm>
        <a:off x="702363" y="133255"/>
        <a:ext cx="2201341" cy="18868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4C5BC-C91F-4272-A7A0-CD31E3607A95}">
      <dsp:nvSpPr>
        <dsp:cNvPr id="0" name=""/>
        <dsp:cNvSpPr/>
      </dsp:nvSpPr>
      <dsp:spPr>
        <a:xfrm>
          <a:off x="0" y="0"/>
          <a:ext cx="3734147" cy="37341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В Этом проекте он хотел создать</a:t>
          </a:r>
          <a:r>
            <a:rPr lang="en-US" sz="2000" kern="1200" dirty="0" smtClean="0">
              <a:solidFill>
                <a:schemeClr val="bg1"/>
              </a:solidFill>
            </a:rPr>
            <a:t>:</a:t>
          </a:r>
          <a:r>
            <a:rPr lang="kk-KZ" sz="2000" kern="1200" dirty="0" smtClean="0">
              <a:solidFill>
                <a:schemeClr val="bg1"/>
              </a:solidFill>
            </a:rPr>
            <a:t> не финансо-затратный, простой в изготовлении, удобный и практичный чемодан для зимней рыбалки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46853" y="546853"/>
        <a:ext cx="2640441" cy="26404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E9C3E-B9B6-4943-930E-7CCD3CD5FFF7}">
      <dsp:nvSpPr>
        <dsp:cNvPr id="0" name=""/>
        <dsp:cNvSpPr/>
      </dsp:nvSpPr>
      <dsp:spPr>
        <a:xfrm>
          <a:off x="0" y="9540"/>
          <a:ext cx="10058399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i="0" kern="1200" baseline="0" dirty="0" smtClean="0"/>
            <a:t>На этом слайде показаны этапы п</a:t>
          </a:r>
          <a:r>
            <a:rPr lang="kk-KZ" sz="3400" i="0" kern="1200" baseline="0" dirty="0" smtClean="0"/>
            <a:t>ланировки и сборки ящика</a:t>
          </a:r>
          <a:endParaRPr lang="ru-RU" sz="3400" kern="1200" dirty="0"/>
        </a:p>
      </dsp:txBody>
      <dsp:txXfrm>
        <a:off x="66025" y="75565"/>
        <a:ext cx="9926349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17.03.2022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17.03.2022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17.03.2022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17.03.2022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17.03.2022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17.03.2022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17.03.2022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17.03.2022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17.03.2022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17.03.2022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17.03.2022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17.03.2022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17.03.2022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17.03.2022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6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ru" sz="4400" dirty="0">
                <a:solidFill>
                  <a:schemeClr val="tx1"/>
                </a:solidFill>
              </a:rPr>
              <a:t>Бизнес клуб «Успешный»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«НАШИ ДОСТИЖЕНИЯ»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932" b="20932"/>
          <a:stretch>
            <a:fillRect/>
          </a:stretch>
        </p:blipFill>
        <p:spPr>
          <a:xfrm>
            <a:off x="823995" y="603503"/>
            <a:ext cx="6910305" cy="566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17.03.2022</a:t>
            </a:fld>
            <a:endParaRPr lang="en-US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91316362"/>
              </p:ext>
            </p:extLst>
          </p:nvPr>
        </p:nvGraphicFramePr>
        <p:xfrm>
          <a:off x="8477250" y="603503"/>
          <a:ext cx="3144774" cy="240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32085852"/>
              </p:ext>
            </p:extLst>
          </p:nvPr>
        </p:nvGraphicFramePr>
        <p:xfrm>
          <a:off x="8162099" y="2800705"/>
          <a:ext cx="3734147" cy="385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00416" y="6638795"/>
            <a:ext cx="7665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0416" y="162370"/>
            <a:ext cx="7661754" cy="62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0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2848366"/>
              </p:ext>
            </p:extLst>
          </p:nvPr>
        </p:nvGraphicFramePr>
        <p:xfrm>
          <a:off x="1066800" y="642594"/>
          <a:ext cx="10058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320963" y="2104073"/>
            <a:ext cx="4290128" cy="443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6547830" y="2104073"/>
            <a:ext cx="4291966" cy="44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17.03.2022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872" y="-119280"/>
            <a:ext cx="13943223" cy="744302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653935" y="615375"/>
          <a:ext cx="10318865" cy="140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17.03.2022</a:t>
            </a:fld>
            <a:endParaRPr lang="en-US"/>
          </a:p>
        </p:txBody>
      </p:sp>
      <p:sp>
        <p:nvSpPr>
          <p:cNvPr id="3" name="AutoShape 2" descr="blob:https://web.whatsapp.com/1e9ae2d0-b4f3-44b3-b94b-c3e3bd5c2d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1e9ae2d0-b4f3-44b3-b94b-c3e3bd5c2d36"/>
          <p:cNvSpPr>
            <a:spLocks noChangeAspect="1" noChangeArrowheads="1"/>
          </p:cNvSpPr>
          <p:nvPr/>
        </p:nvSpPr>
        <p:spPr bwMode="auto">
          <a:xfrm>
            <a:off x="653935" y="-1192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7025622"/>
              </p:ext>
            </p:extLst>
          </p:nvPr>
        </p:nvGraphicFramePr>
        <p:xfrm>
          <a:off x="8703316" y="2552009"/>
          <a:ext cx="2283229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9" y="2552009"/>
            <a:ext cx="7503207" cy="385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2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41" y="0"/>
            <a:ext cx="12192000" cy="68580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550252"/>
              </p:ext>
            </p:extLst>
          </p:nvPr>
        </p:nvGraphicFramePr>
        <p:xfrm>
          <a:off x="631767" y="665018"/>
          <a:ext cx="10972800" cy="5619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17.03.2022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405"/>
            <a:ext cx="12192000" cy="7271047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76E9F5C1-398F-4EE7-91A6-261E275A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1" y="609600"/>
            <a:ext cx="6575038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F39C031-85E4-4F76-83A0-DB5325E2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17.03.2022</a:t>
            </a:fld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48498577"/>
              </p:ext>
            </p:extLst>
          </p:nvPr>
        </p:nvGraphicFramePr>
        <p:xfrm>
          <a:off x="8279475" y="318654"/>
          <a:ext cx="3474721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8932458" y="5833373"/>
          <a:ext cx="304525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473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572"/>
            <a:ext cx="12192000" cy="73212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387757"/>
            <a:ext cx="11271654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chemeClr val="bg2"/>
                </a:solidFill>
              </a:rPr>
              <a:t>Брылева</a:t>
            </a:r>
            <a:r>
              <a:rPr lang="ru-RU" sz="2000" dirty="0" smtClean="0">
                <a:solidFill>
                  <a:schemeClr val="bg2"/>
                </a:solidFill>
              </a:rPr>
              <a:t> Антонина	              </a:t>
            </a:r>
            <a:r>
              <a:rPr lang="ru-RU" sz="2000" dirty="0" err="1" smtClean="0">
                <a:solidFill>
                  <a:schemeClr val="bg2"/>
                </a:solidFill>
              </a:rPr>
              <a:t>Шавалин</a:t>
            </a:r>
            <a:r>
              <a:rPr lang="ru-RU" sz="2000" dirty="0" smtClean="0">
                <a:solidFill>
                  <a:schemeClr val="bg2"/>
                </a:solidFill>
              </a:rPr>
              <a:t> Алексей		</a:t>
            </a:r>
            <a:r>
              <a:rPr lang="ru-RU" sz="2000" dirty="0">
                <a:solidFill>
                  <a:schemeClr val="bg2"/>
                </a:solidFill>
              </a:rPr>
              <a:t>	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Асадулин</a:t>
            </a:r>
            <a:r>
              <a:rPr lang="ru-RU" sz="2000" dirty="0" smtClean="0">
                <a:solidFill>
                  <a:schemeClr val="bg2"/>
                </a:solidFill>
              </a:rPr>
              <a:t> Расул</a:t>
            </a:r>
            <a:br>
              <a:rPr lang="ru-RU" sz="2000" dirty="0" smtClean="0">
                <a:solidFill>
                  <a:schemeClr val="bg2"/>
                </a:solidFill>
              </a:rPr>
            </a:br>
            <a:r>
              <a:rPr lang="ru-RU" sz="2000" dirty="0" smtClean="0">
                <a:solidFill>
                  <a:schemeClr val="bg2"/>
                </a:solidFill>
              </a:rPr>
              <a:t>«Аналитик»				«</a:t>
            </a:r>
            <a:r>
              <a:rPr lang="ru-RU" sz="2000" dirty="0" err="1" smtClean="0">
                <a:solidFill>
                  <a:schemeClr val="bg2"/>
                </a:solidFill>
              </a:rPr>
              <a:t>Реализатор</a:t>
            </a:r>
            <a:r>
              <a:rPr lang="ru-RU" sz="2000" dirty="0" smtClean="0">
                <a:solidFill>
                  <a:schemeClr val="bg2"/>
                </a:solidFill>
              </a:rPr>
              <a:t>»              </a:t>
            </a: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bg2"/>
                </a:solidFill>
              </a:rPr>
              <a:t>	«Лидер»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C2D7CB-4DC1-4BB7-BF00-4C36160857E0}" type="datetime1">
              <a:rPr lang="ru-RU" smtClean="0"/>
              <a:t>17.03.2022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33" y="1777302"/>
            <a:ext cx="3420167" cy="3385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AutoShape 2" descr="blob:https://web.whatsapp.com/36acd2c5-6025-47b2-9590-d291fe1cba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8" y="1777302"/>
            <a:ext cx="3371792" cy="3385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26" y="1777302"/>
            <a:ext cx="3071898" cy="3385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39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17.03.2022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2775" y="1354974"/>
            <a:ext cx="4834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Девиз нашего клуба: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Успешная команда – успешный бизнес</a:t>
            </a:r>
            <a:r>
              <a:rPr lang="ru-RU" sz="3200" dirty="0" smtClean="0">
                <a:solidFill>
                  <a:schemeClr val="accent1"/>
                </a:solidFill>
              </a:rPr>
              <a:t>!</a:t>
            </a:r>
          </a:p>
          <a:p>
            <a:endParaRPr lang="ru-RU" sz="3200" dirty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Команде необходимо быть дружной,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Сплоченной, понимающей, для того, чтобы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Быть успешной. Без этого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Команде не достичь своих целей.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Именно поэтому таков девиз нашего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Бизнес-Клуба «Успешный»</a:t>
            </a:r>
          </a:p>
          <a:p>
            <a:endParaRPr lang="ru-RU" sz="32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AutoShape 2" descr="blob:https://web.whatsapp.com/1e9ae2d0-b4f3-44b3-b94b-c3e3bd5c2d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1e9ae2d0-b4f3-44b3-b94b-c3e3bd5c2d3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blob:https://web.whatsapp.com/1e9ae2d0-b4f3-44b3-b94b-c3e3bd5c2d3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2" y="1007180"/>
            <a:ext cx="5657088" cy="453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 flipH="1" flipV="1">
            <a:off x="11622024" y="3006246"/>
            <a:ext cx="107234" cy="135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49" y="-59821"/>
            <a:ext cx="12521142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066800" y="642594"/>
          <a:ext cx="10058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id="{BE6D46D0-7F63-4549-BEE6-E0AB3DF8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Целью</a:t>
            </a:r>
            <a:r>
              <a:rPr lang="ru-RU" dirty="0" smtClean="0">
                <a:solidFill>
                  <a:schemeClr val="bg2"/>
                </a:solidFill>
              </a:rPr>
              <a:t> нашего бизнес клуба является развить стремление молодежи к бизнесу. А также создание универсальной платформы для обмена информацией и взаимопомощи между участниками.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Задачи: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Формирование положительного образа предпринимателя в молодежной среде;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Развитие у студентов лидерских навыков, умений работать в самостоятельно созданной команде, практических умений деловой коммуникации;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Проведение конкурсов проектов в области инновационного предпринимательства на базе студенческого Бизнес-Клуба;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Обучение основам открытия и эффективного Бизнес-Клуба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Создание и развитие студенческих бизнес-инициатив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Консультирование студентов в сфере предпринимательства и инноваций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624C2-0865-4EE1-B3DC-F3C29307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t>17.03.2022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82" y="-117209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4917568"/>
              </p:ext>
            </p:extLst>
          </p:nvPr>
        </p:nvGraphicFramePr>
        <p:xfrm>
          <a:off x="893618" y="181218"/>
          <a:ext cx="10058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17.03.2022</a:t>
            </a:fld>
            <a:endParaRPr lang="en-US"/>
          </a:p>
        </p:txBody>
      </p:sp>
      <p:sp>
        <p:nvSpPr>
          <p:cNvPr id="14" name="Стрелка вниз 13"/>
          <p:cNvSpPr/>
          <p:nvPr/>
        </p:nvSpPr>
        <p:spPr>
          <a:xfrm>
            <a:off x="5627716" y="1757311"/>
            <a:ext cx="590204" cy="1554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49433" y="4031673"/>
            <a:ext cx="2934393" cy="145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Бизнес-план «пасека»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38749" y="4031672"/>
            <a:ext cx="2942706" cy="145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Электрошуруповерт</a:t>
            </a:r>
            <a:r>
              <a:rPr lang="ru-RU" dirty="0" smtClean="0"/>
              <a:t> на помощь рыбам»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19505" y="4031672"/>
            <a:ext cx="2959331" cy="145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«Универсальный ящик для зимней рыбалки»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8562109" y="1807187"/>
            <a:ext cx="615142" cy="1504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643447" y="1757311"/>
            <a:ext cx="606829" cy="1554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6"/>
            <a:ext cx="12192000" cy="716526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8458200" y="607392"/>
          <a:ext cx="3161963" cy="164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2826"/>
            <a:ext cx="6858000" cy="482754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964F9D8-A47A-4F61-8DF2-CF83C4137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 этом проекте мы хотели создать начало</a:t>
            </a:r>
            <a:r>
              <a:rPr lang="en-US" dirty="0" smtClean="0">
                <a:solidFill>
                  <a:schemeClr val="bg2"/>
                </a:solidFill>
              </a:rPr>
              <a:t> “</a:t>
            </a:r>
            <a:r>
              <a:rPr lang="ru-RU" dirty="0" err="1" smtClean="0">
                <a:solidFill>
                  <a:schemeClr val="bg2"/>
                </a:solidFill>
              </a:rPr>
              <a:t>Пчело</a:t>
            </a:r>
            <a:r>
              <a:rPr lang="ru-RU" dirty="0" smtClean="0">
                <a:solidFill>
                  <a:schemeClr val="bg2"/>
                </a:solidFill>
              </a:rPr>
              <a:t>-империи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r>
              <a:rPr lang="ru-RU" dirty="0" smtClean="0">
                <a:solidFill>
                  <a:schemeClr val="bg2"/>
                </a:solidFill>
              </a:rPr>
              <a:t>, с помощью данного проекта наша команда показала рентабельность, окупаемость пчеловодческого бизнеса.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1204DB-50A2-4B00-A966-B54BCE97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t>17.03.2022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" y="0"/>
            <a:ext cx="12192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63762950"/>
              </p:ext>
            </p:extLst>
          </p:nvPr>
        </p:nvGraphicFramePr>
        <p:xfrm>
          <a:off x="8440723" y="382386"/>
          <a:ext cx="3562855" cy="647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1" y="1168400"/>
            <a:ext cx="7100171" cy="495300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83FEFD-AB08-4CB5-AE4D-2F6B12D8E3B0}" type="datetime1">
              <a:rPr lang="ru-RU" smtClean="0"/>
              <a:t>17.03.2022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17.03.2022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381000"/>
            <a:ext cx="11436263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97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{AD99A6EA-41B5-416F-B2E9-2D236756FD8F}tf78438558_win32</Template>
  <TotalTime>428</TotalTime>
  <Words>311</Words>
  <Application>Microsoft Office PowerPoint</Application>
  <PresentationFormat>Широкоэкранный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Garamond</vt:lpstr>
      <vt:lpstr>СавонVTI</vt:lpstr>
      <vt:lpstr>Бизнес клуб «Успешный»</vt:lpstr>
      <vt:lpstr>Презентация PowerPoint</vt:lpstr>
      <vt:lpstr>Брылева Антонина               Шавалин Алексей    Асадулин Расул «Аналитик»    «Реализатор»                «Лидер»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клуб «Успешный»</dc:title>
  <dc:creator>Татьяна Смагло</dc:creator>
  <cp:lastModifiedBy>BilimBook</cp:lastModifiedBy>
  <cp:revision>37</cp:revision>
  <dcterms:created xsi:type="dcterms:W3CDTF">2022-03-14T04:48:25Z</dcterms:created>
  <dcterms:modified xsi:type="dcterms:W3CDTF">2022-03-17T06:06:07Z</dcterms:modified>
</cp:coreProperties>
</file>